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28803600" cy="43195875"/>
  <p:notesSz cx="6881813" cy="9710738"/>
  <p:defaultTextStyle>
    <a:defPPr>
      <a:defRPr lang="pt-BR"/>
    </a:defPPr>
    <a:lvl1pPr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1pPr>
    <a:lvl2pPr marL="554038" indent="-96838"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2pPr>
    <a:lvl3pPr marL="1108075" indent="-193675"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3pPr>
    <a:lvl4pPr marL="1662113" indent="-290513"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4pPr>
    <a:lvl5pPr marL="2216150" indent="-387350"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5pPr>
    <a:lvl6pPr marL="22860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6pPr>
    <a:lvl7pPr marL="27432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7pPr>
    <a:lvl8pPr marL="32004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8pPr>
    <a:lvl9pPr marL="36576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9pPr>
  </p:defaultTextStyle>
  <p:extLst>
    <p:ext uri="{EFAFB233-063F-42B5-8137-9DF3F51BA10A}">
      <p15:sldGuideLst xmlns:p15="http://schemas.microsoft.com/office/powerpoint/2012/main">
        <p15:guide id="1" orient="horz" pos="13605">
          <p15:clr>
            <a:srgbClr val="A4A3A4"/>
          </p15:clr>
        </p15:guide>
        <p15:guide id="2" pos="181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30F78A-B63F-4DB1-815E-E1312B16CAEF}" v="41" dt="2020-12-05T00:13:56.396"/>
    <p1510:client id="{C7E3E0AA-C82F-4E2B-A922-25B8444E7472}" v="28" dt="2020-12-04T23:21:08.418"/>
    <p1510:client id="{EC2EC6B8-0483-48A7-A4E8-5AB65AC73AF9}" v="311" dt="2020-12-05T03:16:29.625"/>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Estilo Escuro 1 - Ênfase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Estilo Escuro 1 - Ênfase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Estilo Médio 3 - Ênfas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2526" y="-78"/>
      </p:cViewPr>
      <p:guideLst>
        <p:guide orient="horz" pos="13605"/>
        <p:guide pos="1814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nicius Luiz Oliveira Pinheiro dos Santos" userId="531f41a9ad52ca9c" providerId="Windows Live" clId="Web-{6F30F78A-B63F-4DB1-815E-E1312B16CAEF}"/>
    <pc:docChg chg="modSld">
      <pc:chgData name="Vinicius Luiz Oliveira Pinheiro dos Santos" userId="531f41a9ad52ca9c" providerId="Windows Live" clId="Web-{6F30F78A-B63F-4DB1-815E-E1312B16CAEF}" dt="2020-12-05T00:13:55.412" v="38" actId="20577"/>
      <pc:docMkLst>
        <pc:docMk/>
      </pc:docMkLst>
      <pc:sldChg chg="modSp">
        <pc:chgData name="Vinicius Luiz Oliveira Pinheiro dos Santos" userId="531f41a9ad52ca9c" providerId="Windows Live" clId="Web-{6F30F78A-B63F-4DB1-815E-E1312B16CAEF}" dt="2020-12-05T00:13:53.927" v="36" actId="20577"/>
        <pc:sldMkLst>
          <pc:docMk/>
          <pc:sldMk cId="0" sldId="256"/>
        </pc:sldMkLst>
        <pc:spChg chg="mod">
          <ac:chgData name="Vinicius Luiz Oliveira Pinheiro dos Santos" userId="531f41a9ad52ca9c" providerId="Windows Live" clId="Web-{6F30F78A-B63F-4DB1-815E-E1312B16CAEF}" dt="2020-12-05T00:13:27.223" v="28" actId="20577"/>
          <ac:spMkLst>
            <pc:docMk/>
            <pc:sldMk cId="0" sldId="256"/>
            <ac:spMk id="4109" creationId="{7C6B0833-5AC0-4AB8-B370-9B843BDCB61B}"/>
          </ac:spMkLst>
        </pc:spChg>
        <pc:spChg chg="mod">
          <ac:chgData name="Vinicius Luiz Oliveira Pinheiro dos Santos" userId="531f41a9ad52ca9c" providerId="Windows Live" clId="Web-{6F30F78A-B63F-4DB1-815E-E1312B16CAEF}" dt="2020-12-05T00:13:53.927" v="36" actId="20577"/>
          <ac:spMkLst>
            <pc:docMk/>
            <pc:sldMk cId="0" sldId="256"/>
            <ac:spMk id="4118" creationId="{C4C280C7-1E50-4370-A4C0-1FA089706A6B}"/>
          </ac:spMkLst>
        </pc:spChg>
      </pc:sldChg>
    </pc:docChg>
  </pc:docChgLst>
  <pc:docChgLst>
    <pc:chgData name="Vinicius Luiz Oliveira Pinheiro dos Santos" userId="531f41a9ad52ca9c" providerId="Windows Live" clId="Web-{C7E3E0AA-C82F-4E2B-A922-25B8444E7472}"/>
    <pc:docChg chg="modSld">
      <pc:chgData name="Vinicius Luiz Oliveira Pinheiro dos Santos" userId="531f41a9ad52ca9c" providerId="Windows Live" clId="Web-{C7E3E0AA-C82F-4E2B-A922-25B8444E7472}" dt="2020-12-04T23:21:07.481" v="25" actId="20577"/>
      <pc:docMkLst>
        <pc:docMk/>
      </pc:docMkLst>
      <pc:sldChg chg="addSp delSp modSp">
        <pc:chgData name="Vinicius Luiz Oliveira Pinheiro dos Santos" userId="531f41a9ad52ca9c" providerId="Windows Live" clId="Web-{C7E3E0AA-C82F-4E2B-A922-25B8444E7472}" dt="2020-12-04T23:21:07.481" v="24" actId="20577"/>
        <pc:sldMkLst>
          <pc:docMk/>
          <pc:sldMk cId="0" sldId="256"/>
        </pc:sldMkLst>
        <pc:spChg chg="mod">
          <ac:chgData name="Vinicius Luiz Oliveira Pinheiro dos Santos" userId="531f41a9ad52ca9c" providerId="Windows Live" clId="Web-{C7E3E0AA-C82F-4E2B-A922-25B8444E7472}" dt="2020-12-04T23:21:07.481" v="24" actId="20577"/>
          <ac:spMkLst>
            <pc:docMk/>
            <pc:sldMk cId="0" sldId="256"/>
            <ac:spMk id="4109" creationId="{7C6B0833-5AC0-4AB8-B370-9B843BDCB61B}"/>
          </ac:spMkLst>
        </pc:spChg>
        <pc:picChg chg="add mod">
          <ac:chgData name="Vinicius Luiz Oliveira Pinheiro dos Santos" userId="531f41a9ad52ca9c" providerId="Windows Live" clId="Web-{C7E3E0AA-C82F-4E2B-A922-25B8444E7472}" dt="2020-12-04T23:04:38.136" v="5" actId="1076"/>
          <ac:picMkLst>
            <pc:docMk/>
            <pc:sldMk cId="0" sldId="256"/>
            <ac:picMk id="2" creationId="{CA4BF31D-D7B1-4695-B69E-A5AEC57ED649}"/>
          </ac:picMkLst>
        </pc:picChg>
        <pc:picChg chg="add mod">
          <ac:chgData name="Vinicius Luiz Oliveira Pinheiro dos Santos" userId="531f41a9ad52ca9c" providerId="Windows Live" clId="Web-{C7E3E0AA-C82F-4E2B-A922-25B8444E7472}" dt="2020-12-04T23:06:34.065" v="11" actId="14100"/>
          <ac:picMkLst>
            <pc:docMk/>
            <pc:sldMk cId="0" sldId="256"/>
            <ac:picMk id="3" creationId="{BDCEB26A-8250-4E4E-9572-6D5B22421D92}"/>
          </ac:picMkLst>
        </pc:picChg>
        <pc:picChg chg="del">
          <ac:chgData name="Vinicius Luiz Oliveira Pinheiro dos Santos" userId="531f41a9ad52ca9c" providerId="Windows Live" clId="Web-{C7E3E0AA-C82F-4E2B-A922-25B8444E7472}" dt="2020-12-04T23:04:28.745" v="2"/>
          <ac:picMkLst>
            <pc:docMk/>
            <pc:sldMk cId="0" sldId="256"/>
            <ac:picMk id="4111" creationId="{A58CE3B1-5921-4D86-8EC1-CCBF2546E8D2}"/>
          </ac:picMkLst>
        </pc:picChg>
        <pc:picChg chg="del">
          <ac:chgData name="Vinicius Luiz Oliveira Pinheiro dos Santos" userId="531f41a9ad52ca9c" providerId="Windows Live" clId="Web-{C7E3E0AA-C82F-4E2B-A922-25B8444E7472}" dt="2020-12-04T23:06:24.237" v="8"/>
          <ac:picMkLst>
            <pc:docMk/>
            <pc:sldMk cId="0" sldId="256"/>
            <ac:picMk id="4112" creationId="{64B49BCA-EE46-441B-8391-AFACD8A2D3A4}"/>
          </ac:picMkLst>
        </pc:picChg>
      </pc:sldChg>
    </pc:docChg>
  </pc:docChgLst>
  <pc:docChgLst>
    <pc:chgData name="Lucas Laheras" userId="5b9ce0f17125577d" providerId="LiveId" clId="{EC2EC6B8-0483-48A7-A4E8-5AB65AC73AF9}"/>
    <pc:docChg chg="undo modSld">
      <pc:chgData name="Lucas Laheras" userId="5b9ce0f17125577d" providerId="LiveId" clId="{EC2EC6B8-0483-48A7-A4E8-5AB65AC73AF9}" dt="2020-12-05T06:29:43.812" v="318" actId="20577"/>
      <pc:docMkLst>
        <pc:docMk/>
      </pc:docMkLst>
      <pc:sldChg chg="addSp delSp modSp">
        <pc:chgData name="Lucas Laheras" userId="5b9ce0f17125577d" providerId="LiveId" clId="{EC2EC6B8-0483-48A7-A4E8-5AB65AC73AF9}" dt="2020-12-05T06:29:43.812" v="318" actId="20577"/>
        <pc:sldMkLst>
          <pc:docMk/>
          <pc:sldMk cId="0" sldId="256"/>
        </pc:sldMkLst>
        <pc:spChg chg="mod">
          <ac:chgData name="Lucas Laheras" userId="5b9ce0f17125577d" providerId="LiveId" clId="{EC2EC6B8-0483-48A7-A4E8-5AB65AC73AF9}" dt="2020-12-04T23:57:52.383" v="273" actId="403"/>
          <ac:spMkLst>
            <pc:docMk/>
            <pc:sldMk cId="0" sldId="256"/>
            <ac:spMk id="4104" creationId="{A2F4C972-5D07-4C35-AD45-85854F1554E5}"/>
          </ac:spMkLst>
        </pc:spChg>
        <pc:spChg chg="mod">
          <ac:chgData name="Lucas Laheras" userId="5b9ce0f17125577d" providerId="LiveId" clId="{EC2EC6B8-0483-48A7-A4E8-5AB65AC73AF9}" dt="2020-12-04T23:58:11.966" v="274" actId="20577"/>
          <ac:spMkLst>
            <pc:docMk/>
            <pc:sldMk cId="0" sldId="256"/>
            <ac:spMk id="4105" creationId="{384905FF-8D71-41B6-ABC9-1E93A6899D56}"/>
          </ac:spMkLst>
        </pc:spChg>
        <pc:spChg chg="mod">
          <ac:chgData name="Lucas Laheras" userId="5b9ce0f17125577d" providerId="LiveId" clId="{EC2EC6B8-0483-48A7-A4E8-5AB65AC73AF9}" dt="2020-12-05T03:41:29.799" v="313" actId="6549"/>
          <ac:spMkLst>
            <pc:docMk/>
            <pc:sldMk cId="0" sldId="256"/>
            <ac:spMk id="4106" creationId="{7CB8E3AD-6D55-4872-AB0D-9DE495A03E89}"/>
          </ac:spMkLst>
        </pc:spChg>
        <pc:spChg chg="mod">
          <ac:chgData name="Lucas Laheras" userId="5b9ce0f17125577d" providerId="LiveId" clId="{EC2EC6B8-0483-48A7-A4E8-5AB65AC73AF9}" dt="2020-12-05T00:02:48.749" v="307" actId="6549"/>
          <ac:spMkLst>
            <pc:docMk/>
            <pc:sldMk cId="0" sldId="256"/>
            <ac:spMk id="4107" creationId="{80BAF966-A05E-46C4-996F-30AF8AB9E6F2}"/>
          </ac:spMkLst>
        </pc:spChg>
        <pc:spChg chg="mod">
          <ac:chgData name="Lucas Laheras" userId="5b9ce0f17125577d" providerId="LiveId" clId="{EC2EC6B8-0483-48A7-A4E8-5AB65AC73AF9}" dt="2020-12-04T23:59:37.837" v="280" actId="255"/>
          <ac:spMkLst>
            <pc:docMk/>
            <pc:sldMk cId="0" sldId="256"/>
            <ac:spMk id="4108" creationId="{BA5AD860-75EE-4ACD-8BF4-71CBED9045A3}"/>
          </ac:spMkLst>
        </pc:spChg>
        <pc:spChg chg="mod">
          <ac:chgData name="Lucas Laheras" userId="5b9ce0f17125577d" providerId="LiveId" clId="{EC2EC6B8-0483-48A7-A4E8-5AB65AC73AF9}" dt="2020-12-05T06:29:43.812" v="318" actId="20577"/>
          <ac:spMkLst>
            <pc:docMk/>
            <pc:sldMk cId="0" sldId="256"/>
            <ac:spMk id="4109" creationId="{7C6B0833-5AC0-4AB8-B370-9B843BDCB61B}"/>
          </ac:spMkLst>
        </pc:spChg>
        <pc:spChg chg="mod">
          <ac:chgData name="Lucas Laheras" userId="5b9ce0f17125577d" providerId="LiveId" clId="{EC2EC6B8-0483-48A7-A4E8-5AB65AC73AF9}" dt="2020-12-05T00:02:23.894" v="303" actId="114"/>
          <ac:spMkLst>
            <pc:docMk/>
            <pc:sldMk cId="0" sldId="256"/>
            <ac:spMk id="4110" creationId="{8C2BDD5D-ECB8-46B9-B87E-1D8CE57CA25A}"/>
          </ac:spMkLst>
        </pc:spChg>
        <pc:spChg chg="mod">
          <ac:chgData name="Lucas Laheras" userId="5b9ce0f17125577d" providerId="LiveId" clId="{EC2EC6B8-0483-48A7-A4E8-5AB65AC73AF9}" dt="2020-12-05T00:00:21.195" v="288" actId="14100"/>
          <ac:spMkLst>
            <pc:docMk/>
            <pc:sldMk cId="0" sldId="256"/>
            <ac:spMk id="4113" creationId="{91413DF3-E2D7-4E6A-A7EE-9E2883BD32C3}"/>
          </ac:spMkLst>
        </pc:spChg>
        <pc:spChg chg="mod">
          <ac:chgData name="Lucas Laheras" userId="5b9ce0f17125577d" providerId="LiveId" clId="{EC2EC6B8-0483-48A7-A4E8-5AB65AC73AF9}" dt="2020-12-04T23:55:51.405" v="258" actId="403"/>
          <ac:spMkLst>
            <pc:docMk/>
            <pc:sldMk cId="0" sldId="256"/>
            <ac:spMk id="4116" creationId="{4D034EB4-CFD0-42AB-A37B-96C90FBFE9A2}"/>
          </ac:spMkLst>
        </pc:spChg>
        <pc:spChg chg="mod">
          <ac:chgData name="Lucas Laheras" userId="5b9ce0f17125577d" providerId="LiveId" clId="{EC2EC6B8-0483-48A7-A4E8-5AB65AC73AF9}" dt="2020-12-04T23:56:19.822" v="264" actId="14100"/>
          <ac:spMkLst>
            <pc:docMk/>
            <pc:sldMk cId="0" sldId="256"/>
            <ac:spMk id="4117" creationId="{1736F50A-21AA-491F-8DC7-FE29E36367F1}"/>
          </ac:spMkLst>
        </pc:spChg>
        <pc:spChg chg="mod">
          <ac:chgData name="Lucas Laheras" userId="5b9ce0f17125577d" providerId="LiveId" clId="{EC2EC6B8-0483-48A7-A4E8-5AB65AC73AF9}" dt="2020-12-04T23:56:10.753" v="263" actId="403"/>
          <ac:spMkLst>
            <pc:docMk/>
            <pc:sldMk cId="0" sldId="256"/>
            <ac:spMk id="4118" creationId="{C4C280C7-1E50-4370-A4C0-1FA089706A6B}"/>
          </ac:spMkLst>
        </pc:spChg>
        <pc:graphicFrameChg chg="add mod modGraphic">
          <ac:chgData name="Lucas Laheras" userId="5b9ce0f17125577d" providerId="LiveId" clId="{EC2EC6B8-0483-48A7-A4E8-5AB65AC73AF9}" dt="2020-12-04T23:57:08.195" v="272" actId="14100"/>
          <ac:graphicFrameMkLst>
            <pc:docMk/>
            <pc:sldMk cId="0" sldId="256"/>
            <ac:graphicFrameMk id="5" creationId="{897A8EB3-6304-47AF-A2CE-4119D0EA23E0}"/>
          </ac:graphicFrameMkLst>
        </pc:graphicFrameChg>
        <pc:picChg chg="mod">
          <ac:chgData name="Lucas Laheras" userId="5b9ce0f17125577d" providerId="LiveId" clId="{EC2EC6B8-0483-48A7-A4E8-5AB65AC73AF9}" dt="2020-12-04T23:56:36.270" v="266" actId="1076"/>
          <ac:picMkLst>
            <pc:docMk/>
            <pc:sldMk cId="0" sldId="256"/>
            <ac:picMk id="2" creationId="{CA4BF31D-D7B1-4695-B69E-A5AEC57ED649}"/>
          </ac:picMkLst>
        </pc:picChg>
        <pc:picChg chg="mod">
          <ac:chgData name="Lucas Laheras" userId="5b9ce0f17125577d" providerId="LiveId" clId="{EC2EC6B8-0483-48A7-A4E8-5AB65AC73AF9}" dt="2020-12-04T23:56:42.878" v="268" actId="1076"/>
          <ac:picMkLst>
            <pc:docMk/>
            <pc:sldMk cId="0" sldId="256"/>
            <ac:picMk id="3" creationId="{BDCEB26A-8250-4E4E-9572-6D5B22421D92}"/>
          </ac:picMkLst>
        </pc:picChg>
        <pc:picChg chg="add mod">
          <ac:chgData name="Lucas Laheras" userId="5b9ce0f17125577d" providerId="LiveId" clId="{EC2EC6B8-0483-48A7-A4E8-5AB65AC73AF9}" dt="2020-12-05T00:01:52.906" v="296" actId="1076"/>
          <ac:picMkLst>
            <pc:docMk/>
            <pc:sldMk cId="0" sldId="256"/>
            <ac:picMk id="4" creationId="{6CD7AAAE-6553-4B87-9F63-50143FAB2E2A}"/>
          </ac:picMkLst>
        </pc:picChg>
        <pc:picChg chg="del">
          <ac:chgData name="Lucas Laheras" userId="5b9ce0f17125577d" providerId="LiveId" clId="{EC2EC6B8-0483-48A7-A4E8-5AB65AC73AF9}" dt="2020-12-04T23:06:06.524" v="0" actId="478"/>
          <ac:picMkLst>
            <pc:docMk/>
            <pc:sldMk cId="0" sldId="256"/>
            <ac:picMk id="4114" creationId="{64768BDE-93D6-43B3-AA0C-2EA36D5700A7}"/>
          </ac:picMkLst>
        </pc:picChg>
        <pc:picChg chg="del mod">
          <ac:chgData name="Lucas Laheras" userId="5b9ce0f17125577d" providerId="LiveId" clId="{EC2EC6B8-0483-48A7-A4E8-5AB65AC73AF9}" dt="2020-12-04T23:21:25.664" v="132" actId="478"/>
          <ac:picMkLst>
            <pc:docMk/>
            <pc:sldMk cId="0" sldId="256"/>
            <ac:picMk id="4115" creationId="{AB8643EC-82C4-4A68-86CB-7A32A15BFFAF}"/>
          </ac:picMkLst>
        </pc:picChg>
        <pc:picChg chg="mod">
          <ac:chgData name="Lucas Laheras" userId="5b9ce0f17125577d" providerId="LiveId" clId="{EC2EC6B8-0483-48A7-A4E8-5AB65AC73AF9}" dt="2020-12-05T00:04:17.832" v="308" actId="1076"/>
          <ac:picMkLst>
            <pc:docMk/>
            <pc:sldMk cId="0" sldId="256"/>
            <ac:picMk id="4119" creationId="{C82583A5-98C8-41FE-A5BA-67F4D54D697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409E3FD5-DB86-4997-B079-1E62A992CA20}"/>
              </a:ext>
            </a:extLst>
          </p:cNvPr>
          <p:cNvSpPr>
            <a:spLocks noGrp="1"/>
          </p:cNvSpPr>
          <p:nvPr>
            <p:ph type="hdr" sz="quarter"/>
          </p:nvPr>
        </p:nvSpPr>
        <p:spPr>
          <a:xfrm>
            <a:off x="0" y="0"/>
            <a:ext cx="2981325" cy="485775"/>
          </a:xfrm>
          <a:prstGeom prst="rect">
            <a:avLst/>
          </a:prstGeom>
        </p:spPr>
        <p:txBody>
          <a:bodyPr vert="horz" lIns="91440" tIns="45720" rIns="91440" bIns="45720" rtlCol="0"/>
          <a:lstStyle>
            <a:lvl1pPr algn="l">
              <a:defRPr sz="1200">
                <a:latin typeface="Times New Roman"/>
                <a:ea typeface="+mn-ea"/>
                <a:cs typeface="+mn-cs"/>
              </a:defRPr>
            </a:lvl1pPr>
          </a:lstStyle>
          <a:p>
            <a:pPr>
              <a:defRPr/>
            </a:pPr>
            <a:endParaRPr lang="pt-BR"/>
          </a:p>
        </p:txBody>
      </p:sp>
      <p:sp>
        <p:nvSpPr>
          <p:cNvPr id="3" name="Espaço Reservado para Data 2">
            <a:extLst>
              <a:ext uri="{FF2B5EF4-FFF2-40B4-BE49-F238E27FC236}">
                <a16:creationId xmlns:a16="http://schemas.microsoft.com/office/drawing/2014/main" id="{E2FF5FE3-98D2-48D9-84EF-9CEEEC9920BE}"/>
              </a:ext>
            </a:extLst>
          </p:cNvPr>
          <p:cNvSpPr>
            <a:spLocks noGrp="1"/>
          </p:cNvSpPr>
          <p:nvPr>
            <p:ph type="dt" sz="quarter" idx="1"/>
          </p:nvPr>
        </p:nvSpPr>
        <p:spPr>
          <a:xfrm>
            <a:off x="3898900" y="0"/>
            <a:ext cx="2981325" cy="485775"/>
          </a:xfrm>
          <a:prstGeom prst="rect">
            <a:avLst/>
          </a:prstGeom>
        </p:spPr>
        <p:txBody>
          <a:bodyPr vert="horz" wrap="square" lIns="91440" tIns="45720" rIns="91440" bIns="45720" numCol="1" anchor="t" anchorCtr="0" compatLnSpc="1">
            <a:prstTxWarp prst="textNoShape">
              <a:avLst/>
            </a:prstTxWarp>
          </a:bodyPr>
          <a:lstStyle>
            <a:lvl1pPr algn="r">
              <a:defRPr sz="1200">
                <a:ea typeface="ヒラギノ角ゴ Pro W3" charset="-128"/>
              </a:defRPr>
            </a:lvl1pPr>
          </a:lstStyle>
          <a:p>
            <a:pPr>
              <a:defRPr/>
            </a:pPr>
            <a:fld id="{49BFC71F-934D-4ED6-9FF4-694CA62554BC}" type="datetime1">
              <a:rPr lang="pt-BR" altLang="pt-BR"/>
              <a:pPr>
                <a:defRPr/>
              </a:pPr>
              <a:t>11/12/2021</a:t>
            </a:fld>
            <a:endParaRPr lang="pt-BR" altLang="pt-BR"/>
          </a:p>
        </p:txBody>
      </p:sp>
      <p:sp>
        <p:nvSpPr>
          <p:cNvPr id="4" name="Espaço Reservado para Rodapé 3">
            <a:extLst>
              <a:ext uri="{FF2B5EF4-FFF2-40B4-BE49-F238E27FC236}">
                <a16:creationId xmlns:a16="http://schemas.microsoft.com/office/drawing/2014/main" id="{163BD7CF-4180-4463-8BC1-13DDCD9C2210}"/>
              </a:ext>
            </a:extLst>
          </p:cNvPr>
          <p:cNvSpPr>
            <a:spLocks noGrp="1"/>
          </p:cNvSpPr>
          <p:nvPr>
            <p:ph type="ftr" sz="quarter" idx="2"/>
          </p:nvPr>
        </p:nvSpPr>
        <p:spPr>
          <a:xfrm>
            <a:off x="0" y="9223375"/>
            <a:ext cx="2981325" cy="485775"/>
          </a:xfrm>
          <a:prstGeom prst="rect">
            <a:avLst/>
          </a:prstGeom>
        </p:spPr>
        <p:txBody>
          <a:bodyPr vert="horz" lIns="91440" tIns="45720" rIns="91440" bIns="45720" rtlCol="0" anchor="b"/>
          <a:lstStyle>
            <a:lvl1pPr algn="l">
              <a:defRPr sz="1200">
                <a:latin typeface="Times New Roman"/>
                <a:ea typeface="+mn-ea"/>
                <a:cs typeface="+mn-cs"/>
              </a:defRPr>
            </a:lvl1pPr>
          </a:lstStyle>
          <a:p>
            <a:pPr>
              <a:defRPr/>
            </a:pPr>
            <a:endParaRPr lang="pt-BR"/>
          </a:p>
        </p:txBody>
      </p:sp>
      <p:sp>
        <p:nvSpPr>
          <p:cNvPr id="5" name="Espaço Reservado para Número de Slide 4">
            <a:extLst>
              <a:ext uri="{FF2B5EF4-FFF2-40B4-BE49-F238E27FC236}">
                <a16:creationId xmlns:a16="http://schemas.microsoft.com/office/drawing/2014/main" id="{AE6B2899-C74F-4351-8C04-8FA6702B02F2}"/>
              </a:ext>
            </a:extLst>
          </p:cNvPr>
          <p:cNvSpPr>
            <a:spLocks noGrp="1"/>
          </p:cNvSpPr>
          <p:nvPr>
            <p:ph type="sldNum" sz="quarter" idx="3"/>
          </p:nvPr>
        </p:nvSpPr>
        <p:spPr>
          <a:xfrm>
            <a:off x="3898900" y="9223375"/>
            <a:ext cx="2981325" cy="485775"/>
          </a:xfrm>
          <a:prstGeom prst="rect">
            <a:avLst/>
          </a:prstGeom>
        </p:spPr>
        <p:txBody>
          <a:bodyPr vert="horz" wrap="square" lIns="91440" tIns="45720" rIns="91440" bIns="45720" numCol="1" anchor="b" anchorCtr="0" compatLnSpc="1">
            <a:prstTxWarp prst="textNoShape">
              <a:avLst/>
            </a:prstTxWarp>
          </a:bodyPr>
          <a:lstStyle>
            <a:lvl1pPr algn="r">
              <a:defRPr sz="1200">
                <a:ea typeface="ヒラギノ角ゴ Pro W3" panose="020B0300000000000000" pitchFamily="34" charset="-128"/>
              </a:defRPr>
            </a:lvl1pPr>
          </a:lstStyle>
          <a:p>
            <a:pPr>
              <a:defRPr/>
            </a:pPr>
            <a:fld id="{A24D8936-700A-4AED-B0B1-299B23FC3B33}" type="slidenum">
              <a:rPr lang="pt-BR" altLang="pt-BR"/>
              <a:pPr>
                <a:defRPr/>
              </a:pPr>
              <a:t>‹nº›</a:t>
            </a:fld>
            <a:endParaRPr lang="pt-BR" altLang="pt-B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19FA8B01-BBA1-4712-9D4B-BFE4E2A0F6A5}"/>
              </a:ext>
            </a:extLst>
          </p:cNvPr>
          <p:cNvSpPr>
            <a:spLocks noGrp="1"/>
          </p:cNvSpPr>
          <p:nvPr>
            <p:ph type="hdr" sz="quarter"/>
          </p:nvPr>
        </p:nvSpPr>
        <p:spPr>
          <a:xfrm>
            <a:off x="0" y="0"/>
            <a:ext cx="2981325" cy="485775"/>
          </a:xfrm>
          <a:prstGeom prst="rect">
            <a:avLst/>
          </a:prstGeom>
        </p:spPr>
        <p:txBody>
          <a:bodyPr vert="horz" lIns="91440" tIns="45720" rIns="91440" bIns="45720" rtlCol="0"/>
          <a:lstStyle>
            <a:lvl1pPr algn="l">
              <a:defRPr sz="1200">
                <a:latin typeface="Times New Roman"/>
                <a:ea typeface="+mn-ea"/>
                <a:cs typeface="+mn-cs"/>
              </a:defRPr>
            </a:lvl1pPr>
          </a:lstStyle>
          <a:p>
            <a:pPr>
              <a:defRPr/>
            </a:pPr>
            <a:endParaRPr lang="pt-BR"/>
          </a:p>
        </p:txBody>
      </p:sp>
      <p:sp>
        <p:nvSpPr>
          <p:cNvPr id="3" name="Espaço Reservado para Data 2">
            <a:extLst>
              <a:ext uri="{FF2B5EF4-FFF2-40B4-BE49-F238E27FC236}">
                <a16:creationId xmlns:a16="http://schemas.microsoft.com/office/drawing/2014/main" id="{198CD4C3-97ED-4699-8B4C-14A6C7F0FFB4}"/>
              </a:ext>
            </a:extLst>
          </p:cNvPr>
          <p:cNvSpPr>
            <a:spLocks noGrp="1"/>
          </p:cNvSpPr>
          <p:nvPr>
            <p:ph type="dt" idx="1"/>
          </p:nvPr>
        </p:nvSpPr>
        <p:spPr>
          <a:xfrm>
            <a:off x="3898900" y="0"/>
            <a:ext cx="2981325" cy="485775"/>
          </a:xfrm>
          <a:prstGeom prst="rect">
            <a:avLst/>
          </a:prstGeom>
        </p:spPr>
        <p:txBody>
          <a:bodyPr vert="horz" wrap="square" lIns="91440" tIns="45720" rIns="91440" bIns="45720" numCol="1" anchor="t" anchorCtr="0" compatLnSpc="1">
            <a:prstTxWarp prst="textNoShape">
              <a:avLst/>
            </a:prstTxWarp>
          </a:bodyPr>
          <a:lstStyle>
            <a:lvl1pPr algn="r">
              <a:defRPr sz="1200">
                <a:ea typeface="ヒラギノ角ゴ Pro W3" charset="-128"/>
              </a:defRPr>
            </a:lvl1pPr>
          </a:lstStyle>
          <a:p>
            <a:pPr>
              <a:defRPr/>
            </a:pPr>
            <a:fld id="{FFD7BAB7-7D02-48ED-888D-FFE75C0EEBD8}" type="datetime1">
              <a:rPr lang="pt-BR" altLang="pt-BR"/>
              <a:pPr>
                <a:defRPr/>
              </a:pPr>
              <a:t>11/12/2021</a:t>
            </a:fld>
            <a:endParaRPr lang="pt-BR" altLang="pt-BR"/>
          </a:p>
        </p:txBody>
      </p:sp>
      <p:sp>
        <p:nvSpPr>
          <p:cNvPr id="4" name="Espaço Reservado para Imagem de Slide 3">
            <a:extLst>
              <a:ext uri="{FF2B5EF4-FFF2-40B4-BE49-F238E27FC236}">
                <a16:creationId xmlns:a16="http://schemas.microsoft.com/office/drawing/2014/main" id="{3537930F-E85B-424E-A3A5-331F6FD16458}"/>
              </a:ext>
            </a:extLst>
          </p:cNvPr>
          <p:cNvSpPr>
            <a:spLocks noGrp="1" noRot="1" noChangeAspect="1"/>
          </p:cNvSpPr>
          <p:nvPr>
            <p:ph type="sldImg" idx="2"/>
          </p:nvPr>
        </p:nvSpPr>
        <p:spPr>
          <a:xfrm>
            <a:off x="2227263" y="728663"/>
            <a:ext cx="2427287" cy="3640137"/>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id="{F1816FDB-4304-4601-9035-2A8928AB62FF}"/>
              </a:ext>
            </a:extLst>
          </p:cNvPr>
          <p:cNvSpPr>
            <a:spLocks noGrp="1"/>
          </p:cNvSpPr>
          <p:nvPr>
            <p:ph type="body" sz="quarter" idx="3"/>
          </p:nvPr>
        </p:nvSpPr>
        <p:spPr>
          <a:xfrm>
            <a:off x="687388" y="4613275"/>
            <a:ext cx="5507037" cy="4368800"/>
          </a:xfrm>
          <a:prstGeom prst="rect">
            <a:avLst/>
          </a:prstGeom>
        </p:spPr>
        <p:txBody>
          <a:bodyPr vert="horz" wrap="square" lIns="91440" tIns="45720" rIns="91440" bIns="45720" numCol="1" anchor="t" anchorCtr="0" compatLnSpc="1">
            <a:prstTxWarp prst="textNoShape">
              <a:avLst/>
            </a:prstTxWarp>
          </a:bodyPr>
          <a:lstStyle/>
          <a:p>
            <a:pPr lvl="0"/>
            <a:r>
              <a:rPr lang="pt-BR" altLang="pt-BR" noProof="0"/>
              <a:t>Clique para editar o texto mestre</a:t>
            </a:r>
          </a:p>
          <a:p>
            <a:pPr lvl="1"/>
            <a:r>
              <a:rPr lang="pt-BR" altLang="pt-BR" noProof="0"/>
              <a:t>Segundo nível</a:t>
            </a:r>
          </a:p>
          <a:p>
            <a:pPr lvl="2"/>
            <a:r>
              <a:rPr lang="pt-BR" altLang="pt-BR" noProof="0"/>
              <a:t>Terceiro nível</a:t>
            </a:r>
          </a:p>
          <a:p>
            <a:pPr lvl="3"/>
            <a:r>
              <a:rPr lang="pt-BR" altLang="pt-BR" noProof="0"/>
              <a:t>Quarto nível</a:t>
            </a:r>
          </a:p>
          <a:p>
            <a:pPr lvl="4"/>
            <a:r>
              <a:rPr lang="pt-BR" altLang="pt-BR" noProof="0"/>
              <a:t>Quinto nível</a:t>
            </a:r>
          </a:p>
        </p:txBody>
      </p:sp>
      <p:sp>
        <p:nvSpPr>
          <p:cNvPr id="6" name="Espaço Reservado para Rodapé 5">
            <a:extLst>
              <a:ext uri="{FF2B5EF4-FFF2-40B4-BE49-F238E27FC236}">
                <a16:creationId xmlns:a16="http://schemas.microsoft.com/office/drawing/2014/main" id="{05483667-D0E7-435F-B3D9-0A7C2BC751AE}"/>
              </a:ext>
            </a:extLst>
          </p:cNvPr>
          <p:cNvSpPr>
            <a:spLocks noGrp="1"/>
          </p:cNvSpPr>
          <p:nvPr>
            <p:ph type="ftr" sz="quarter" idx="4"/>
          </p:nvPr>
        </p:nvSpPr>
        <p:spPr>
          <a:xfrm>
            <a:off x="0" y="9223375"/>
            <a:ext cx="2981325" cy="485775"/>
          </a:xfrm>
          <a:prstGeom prst="rect">
            <a:avLst/>
          </a:prstGeom>
        </p:spPr>
        <p:txBody>
          <a:bodyPr vert="horz" lIns="91440" tIns="45720" rIns="91440" bIns="45720" rtlCol="0" anchor="b"/>
          <a:lstStyle>
            <a:lvl1pPr algn="l">
              <a:defRPr sz="1200">
                <a:latin typeface="Times New Roman"/>
                <a:ea typeface="+mn-ea"/>
                <a:cs typeface="+mn-cs"/>
              </a:defRPr>
            </a:lvl1pPr>
          </a:lstStyle>
          <a:p>
            <a:pPr>
              <a:defRPr/>
            </a:pPr>
            <a:endParaRPr lang="pt-BR"/>
          </a:p>
        </p:txBody>
      </p:sp>
      <p:sp>
        <p:nvSpPr>
          <p:cNvPr id="7" name="Espaço Reservado para Número de Slide 6">
            <a:extLst>
              <a:ext uri="{FF2B5EF4-FFF2-40B4-BE49-F238E27FC236}">
                <a16:creationId xmlns:a16="http://schemas.microsoft.com/office/drawing/2014/main" id="{842D9090-1512-48CF-A520-B22F35D88EEB}"/>
              </a:ext>
            </a:extLst>
          </p:cNvPr>
          <p:cNvSpPr>
            <a:spLocks noGrp="1"/>
          </p:cNvSpPr>
          <p:nvPr>
            <p:ph type="sldNum" sz="quarter" idx="5"/>
          </p:nvPr>
        </p:nvSpPr>
        <p:spPr>
          <a:xfrm>
            <a:off x="3898900" y="9223375"/>
            <a:ext cx="2981325" cy="485775"/>
          </a:xfrm>
          <a:prstGeom prst="rect">
            <a:avLst/>
          </a:prstGeom>
        </p:spPr>
        <p:txBody>
          <a:bodyPr vert="horz" wrap="square" lIns="91440" tIns="45720" rIns="91440" bIns="45720" numCol="1" anchor="b" anchorCtr="0" compatLnSpc="1">
            <a:prstTxWarp prst="textNoShape">
              <a:avLst/>
            </a:prstTxWarp>
          </a:bodyPr>
          <a:lstStyle>
            <a:lvl1pPr algn="r">
              <a:defRPr sz="1200">
                <a:ea typeface="ヒラギノ角ゴ Pro W3" panose="020B0300000000000000" pitchFamily="34" charset="-128"/>
              </a:defRPr>
            </a:lvl1pPr>
          </a:lstStyle>
          <a:p>
            <a:pPr>
              <a:defRPr/>
            </a:pPr>
            <a:fld id="{0EF53605-558C-4F8B-8F07-430B7F088570}"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128"/>
      </a:defRPr>
    </a:lvl1pPr>
    <a:lvl2pPr marL="554038"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2pPr>
    <a:lvl3pPr marL="1108075"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3pPr>
    <a:lvl4pPr marL="1662113"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4pPr>
    <a:lvl5pPr marL="2216150"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5pPr>
    <a:lvl6pPr marL="2770403" algn="l" defTabSz="1108161" rtl="0" eaLnBrk="1" latinLnBrk="0" hangingPunct="1">
      <a:defRPr sz="1500" kern="1200">
        <a:solidFill>
          <a:schemeClr val="tx1"/>
        </a:solidFill>
        <a:latin typeface="+mn-lt"/>
        <a:ea typeface="+mn-ea"/>
        <a:cs typeface="+mn-cs"/>
      </a:defRPr>
    </a:lvl6pPr>
    <a:lvl7pPr marL="3324484" algn="l" defTabSz="1108161" rtl="0" eaLnBrk="1" latinLnBrk="0" hangingPunct="1">
      <a:defRPr sz="1500" kern="1200">
        <a:solidFill>
          <a:schemeClr val="tx1"/>
        </a:solidFill>
        <a:latin typeface="+mn-lt"/>
        <a:ea typeface="+mn-ea"/>
        <a:cs typeface="+mn-cs"/>
      </a:defRPr>
    </a:lvl7pPr>
    <a:lvl8pPr marL="3878565" algn="l" defTabSz="1108161" rtl="0" eaLnBrk="1" latinLnBrk="0" hangingPunct="1">
      <a:defRPr sz="1500" kern="1200">
        <a:solidFill>
          <a:schemeClr val="tx1"/>
        </a:solidFill>
        <a:latin typeface="+mn-lt"/>
        <a:ea typeface="+mn-ea"/>
        <a:cs typeface="+mn-cs"/>
      </a:defRPr>
    </a:lvl8pPr>
    <a:lvl9pPr marL="4432645" algn="l" defTabSz="1108161"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ço Reservado para Imagem de Slide 1">
            <a:extLst>
              <a:ext uri="{FF2B5EF4-FFF2-40B4-BE49-F238E27FC236}">
                <a16:creationId xmlns:a16="http://schemas.microsoft.com/office/drawing/2014/main" id="{F1EEC582-58A3-4EA8-9B0F-6B01F9E932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Espaço Reservado para Anotações 2">
            <a:extLst>
              <a:ext uri="{FF2B5EF4-FFF2-40B4-BE49-F238E27FC236}">
                <a16:creationId xmlns:a16="http://schemas.microsoft.com/office/drawing/2014/main" id="{D95368FD-779C-4EB1-9C95-45F8F471FC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pt-BR"/>
          </a:p>
        </p:txBody>
      </p:sp>
      <p:sp>
        <p:nvSpPr>
          <p:cNvPr id="5124" name="Espaço Reservado para Número de Slide 3">
            <a:extLst>
              <a:ext uri="{FF2B5EF4-FFF2-40B4-BE49-F238E27FC236}">
                <a16:creationId xmlns:a16="http://schemas.microsoft.com/office/drawing/2014/main" id="{F522680A-0CEC-4395-94A0-C7136F91D8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ea typeface="ヒラギノ角ゴ Pro W3" panose="020B0300000000000000" charset="-128"/>
              </a:defRPr>
            </a:lvl1pPr>
            <a:lvl2pPr marL="742950" indent="-285750">
              <a:defRPr sz="2900">
                <a:solidFill>
                  <a:schemeClr val="tx1"/>
                </a:solidFill>
                <a:latin typeface="Times New Roman" panose="02020603050405020304" pitchFamily="18" charset="0"/>
                <a:ea typeface="ヒラギノ角ゴ Pro W3" panose="020B0300000000000000" charset="-128"/>
              </a:defRPr>
            </a:lvl2pPr>
            <a:lvl3pPr marL="1143000" indent="-228600">
              <a:defRPr sz="2900">
                <a:solidFill>
                  <a:schemeClr val="tx1"/>
                </a:solidFill>
                <a:latin typeface="Times New Roman" panose="02020603050405020304" pitchFamily="18" charset="0"/>
                <a:ea typeface="ヒラギノ角ゴ Pro W3" panose="020B0300000000000000" charset="-128"/>
              </a:defRPr>
            </a:lvl3pPr>
            <a:lvl4pPr marL="1600200" indent="-228600">
              <a:defRPr sz="2900">
                <a:solidFill>
                  <a:schemeClr val="tx1"/>
                </a:solidFill>
                <a:latin typeface="Times New Roman" panose="02020603050405020304" pitchFamily="18" charset="0"/>
                <a:ea typeface="ヒラギノ角ゴ Pro W3" panose="020B0300000000000000" charset="-128"/>
              </a:defRPr>
            </a:lvl4pPr>
            <a:lvl5pPr marL="2057400" indent="-228600">
              <a:defRPr sz="2900">
                <a:solidFill>
                  <a:schemeClr val="tx1"/>
                </a:solidFill>
                <a:latin typeface="Times New Roman" panose="02020603050405020304" pitchFamily="18" charset="0"/>
                <a:ea typeface="ヒラギノ角ゴ Pro W3" panose="020B0300000000000000" charset="-128"/>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fld id="{AE5EDD90-9E25-4EEE-A671-51335D135471}" type="slidenum">
              <a:rPr lang="pt-BR" altLang="pt-BR" sz="1200" smtClean="0"/>
              <a:pPr/>
              <a:t>1</a:t>
            </a:fld>
            <a:endParaRPr lang="pt-BR" altLang="pt-B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160270" y="13418449"/>
            <a:ext cx="24483061" cy="9258576"/>
          </a:xfrm>
        </p:spPr>
        <p:txBody>
          <a:bodyPr/>
          <a:lstStyle/>
          <a:p>
            <a:r>
              <a:rPr lang="pt-BR"/>
              <a:t>Clique para editar o título mestre</a:t>
            </a:r>
          </a:p>
        </p:txBody>
      </p:sp>
      <p:sp>
        <p:nvSpPr>
          <p:cNvPr id="3" name="Subtítulo 2"/>
          <p:cNvSpPr>
            <a:spLocks noGrp="1"/>
          </p:cNvSpPr>
          <p:nvPr>
            <p:ph type="subTitle" idx="1"/>
          </p:nvPr>
        </p:nvSpPr>
        <p:spPr>
          <a:xfrm>
            <a:off x="4320543" y="24478363"/>
            <a:ext cx="20162520" cy="11038925"/>
          </a:xfrm>
        </p:spPr>
        <p:txBody>
          <a:bodyPr/>
          <a:lstStyle>
            <a:lvl1pPr marL="0" indent="0" algn="ctr">
              <a:buNone/>
              <a:defRPr/>
            </a:lvl1pPr>
            <a:lvl2pPr marL="554081" indent="0" algn="ctr">
              <a:buNone/>
              <a:defRPr/>
            </a:lvl2pPr>
            <a:lvl3pPr marL="1108161" indent="0" algn="ctr">
              <a:buNone/>
              <a:defRPr/>
            </a:lvl3pPr>
            <a:lvl4pPr marL="1662242" indent="0" algn="ctr">
              <a:buNone/>
              <a:defRPr/>
            </a:lvl4pPr>
            <a:lvl5pPr marL="2216323" indent="0" algn="ctr">
              <a:buNone/>
              <a:defRPr/>
            </a:lvl5pPr>
            <a:lvl6pPr marL="2770403" indent="0" algn="ctr">
              <a:buNone/>
              <a:defRPr/>
            </a:lvl6pPr>
            <a:lvl7pPr marL="3324484" indent="0" algn="ctr">
              <a:buNone/>
              <a:defRPr/>
            </a:lvl7pPr>
            <a:lvl8pPr marL="3878565" indent="0" algn="ctr">
              <a:buNone/>
              <a:defRPr/>
            </a:lvl8pPr>
            <a:lvl9pPr marL="4432645" indent="0" algn="ctr">
              <a:buNone/>
              <a:defRPr/>
            </a:lvl9pPr>
          </a:lstStyle>
          <a:p>
            <a:r>
              <a:rPr lang="pt-BR"/>
              <a:t>Clique para editar o estilo do subtítulo mestre</a:t>
            </a:r>
          </a:p>
        </p:txBody>
      </p:sp>
      <p:sp>
        <p:nvSpPr>
          <p:cNvPr id="4" name="Rectangle 4">
            <a:extLst>
              <a:ext uri="{FF2B5EF4-FFF2-40B4-BE49-F238E27FC236}">
                <a16:creationId xmlns:a16="http://schemas.microsoft.com/office/drawing/2014/main" id="{54406047-E8DA-4AA5-ACC9-F2CB7E302D81}"/>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E7DC44AE-09A8-41DA-B78B-1389C386B3B2}"/>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880ACDA0-AF19-4403-9D9D-08C99ACB63F5}"/>
              </a:ext>
            </a:extLst>
          </p:cNvPr>
          <p:cNvSpPr>
            <a:spLocks noGrp="1" noChangeArrowheads="1"/>
          </p:cNvSpPr>
          <p:nvPr>
            <p:ph type="sldNum" sz="quarter" idx="12"/>
          </p:nvPr>
        </p:nvSpPr>
        <p:spPr>
          <a:ln/>
        </p:spPr>
        <p:txBody>
          <a:bodyPr/>
          <a:lstStyle>
            <a:lvl1pPr>
              <a:defRPr/>
            </a:lvl1pPr>
          </a:lstStyle>
          <a:p>
            <a:pPr>
              <a:defRPr/>
            </a:pPr>
            <a:fld id="{95B6C4A4-68EA-4D27-9500-A3003D7D0010}" type="slidenum">
              <a:rPr lang="pt-BR" altLang="pt-BR"/>
              <a:pPr>
                <a:defRPr/>
              </a:pPr>
              <a:t>‹nº›</a:t>
            </a:fld>
            <a:endParaRPr lang="pt-BR" altLang="pt-BR"/>
          </a:p>
        </p:txBody>
      </p:sp>
    </p:spTree>
    <p:extLst>
      <p:ext uri="{BB962C8B-B14F-4D97-AF65-F5344CB8AC3E}">
        <p14:creationId xmlns:p14="http://schemas.microsoft.com/office/powerpoint/2010/main" val="337892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D51ACE42-C9DA-4738-B7A9-25A9998F7C8E}"/>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E56E723B-8055-4E90-B3B0-9C5542C0BB75}"/>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38A76FAD-5A90-4C6D-B527-374057AAEB0A}"/>
              </a:ext>
            </a:extLst>
          </p:cNvPr>
          <p:cNvSpPr>
            <a:spLocks noGrp="1" noChangeArrowheads="1"/>
          </p:cNvSpPr>
          <p:nvPr>
            <p:ph type="sldNum" sz="quarter" idx="12"/>
          </p:nvPr>
        </p:nvSpPr>
        <p:spPr>
          <a:ln/>
        </p:spPr>
        <p:txBody>
          <a:bodyPr/>
          <a:lstStyle>
            <a:lvl1pPr>
              <a:defRPr/>
            </a:lvl1pPr>
          </a:lstStyle>
          <a:p>
            <a:pPr>
              <a:defRPr/>
            </a:pPr>
            <a:fld id="{01028826-2A53-4042-9146-AC43C310D52A}" type="slidenum">
              <a:rPr lang="pt-BR" altLang="pt-BR"/>
              <a:pPr>
                <a:defRPr/>
              </a:pPr>
              <a:t>‹nº›</a:t>
            </a:fld>
            <a:endParaRPr lang="pt-BR" altLang="pt-BR"/>
          </a:p>
        </p:txBody>
      </p:sp>
    </p:spTree>
    <p:extLst>
      <p:ext uri="{BB962C8B-B14F-4D97-AF65-F5344CB8AC3E}">
        <p14:creationId xmlns:p14="http://schemas.microsoft.com/office/powerpoint/2010/main" val="212715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0522568" y="3839297"/>
            <a:ext cx="6120765" cy="3455555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160271" y="3839297"/>
            <a:ext cx="18187728" cy="3455555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62F77198-2735-421C-BEE5-84964DEC13F8}"/>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EC7BF473-5453-4A44-BA39-4D439C6BC4B1}"/>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ED490475-6FDA-4245-B695-01D18A16F0C6}"/>
              </a:ext>
            </a:extLst>
          </p:cNvPr>
          <p:cNvSpPr>
            <a:spLocks noGrp="1" noChangeArrowheads="1"/>
          </p:cNvSpPr>
          <p:nvPr>
            <p:ph type="sldNum" sz="quarter" idx="12"/>
          </p:nvPr>
        </p:nvSpPr>
        <p:spPr>
          <a:ln/>
        </p:spPr>
        <p:txBody>
          <a:bodyPr/>
          <a:lstStyle>
            <a:lvl1pPr>
              <a:defRPr/>
            </a:lvl1pPr>
          </a:lstStyle>
          <a:p>
            <a:pPr>
              <a:defRPr/>
            </a:pPr>
            <a:fld id="{69694C43-092B-40BE-9C30-B3E854C973E1}" type="slidenum">
              <a:rPr lang="pt-BR" altLang="pt-BR"/>
              <a:pPr>
                <a:defRPr/>
              </a:pPr>
              <a:t>‹nº›</a:t>
            </a:fld>
            <a:endParaRPr lang="pt-BR" altLang="pt-BR"/>
          </a:p>
        </p:txBody>
      </p:sp>
    </p:spTree>
    <p:extLst>
      <p:ext uri="{BB962C8B-B14F-4D97-AF65-F5344CB8AC3E}">
        <p14:creationId xmlns:p14="http://schemas.microsoft.com/office/powerpoint/2010/main" val="18672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EB371270-A662-40D6-8ADC-BF4FF3CC3740}"/>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5071405B-D2F6-4D06-A3A6-D8CC4AAE47C2}"/>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84172411-96C0-4A27-B3DD-DFCDE5B644A1}"/>
              </a:ext>
            </a:extLst>
          </p:cNvPr>
          <p:cNvSpPr>
            <a:spLocks noGrp="1" noChangeArrowheads="1"/>
          </p:cNvSpPr>
          <p:nvPr>
            <p:ph type="sldNum" sz="quarter" idx="12"/>
          </p:nvPr>
        </p:nvSpPr>
        <p:spPr>
          <a:ln/>
        </p:spPr>
        <p:txBody>
          <a:bodyPr/>
          <a:lstStyle>
            <a:lvl1pPr>
              <a:defRPr/>
            </a:lvl1pPr>
          </a:lstStyle>
          <a:p>
            <a:pPr>
              <a:defRPr/>
            </a:pPr>
            <a:fld id="{17255D63-C2CC-497B-9714-4E33877FE8F2}" type="slidenum">
              <a:rPr lang="pt-BR" altLang="pt-BR"/>
              <a:pPr>
                <a:defRPr/>
              </a:pPr>
              <a:t>‹nº›</a:t>
            </a:fld>
            <a:endParaRPr lang="pt-BR" altLang="pt-BR"/>
          </a:p>
        </p:txBody>
      </p:sp>
    </p:spTree>
    <p:extLst>
      <p:ext uri="{BB962C8B-B14F-4D97-AF65-F5344CB8AC3E}">
        <p14:creationId xmlns:p14="http://schemas.microsoft.com/office/powerpoint/2010/main" val="366578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274829" y="27756646"/>
            <a:ext cx="24483061" cy="8579258"/>
          </a:xfrm>
        </p:spPr>
        <p:txBody>
          <a:bodyPr anchor="t"/>
          <a:lstStyle>
            <a:lvl1pPr algn="l">
              <a:defRPr sz="4800" b="1" cap="all"/>
            </a:lvl1pPr>
          </a:lstStyle>
          <a:p>
            <a:r>
              <a:rPr lang="pt-BR"/>
              <a:t>Clique para editar o título mestre</a:t>
            </a:r>
          </a:p>
        </p:txBody>
      </p:sp>
      <p:sp>
        <p:nvSpPr>
          <p:cNvPr id="3" name="Espaço Reservado para Texto 2"/>
          <p:cNvSpPr>
            <a:spLocks noGrp="1"/>
          </p:cNvSpPr>
          <p:nvPr>
            <p:ph type="body" idx="1"/>
          </p:nvPr>
        </p:nvSpPr>
        <p:spPr>
          <a:xfrm>
            <a:off x="2274829" y="18309159"/>
            <a:ext cx="24483061" cy="9447487"/>
          </a:xfrm>
        </p:spPr>
        <p:txBody>
          <a:bodyPr anchor="b"/>
          <a:lstStyle>
            <a:lvl1pPr marL="0" indent="0">
              <a:buNone/>
              <a:defRPr sz="2400"/>
            </a:lvl1pPr>
            <a:lvl2pPr marL="554081" indent="0">
              <a:buNone/>
              <a:defRPr sz="2200"/>
            </a:lvl2pPr>
            <a:lvl3pPr marL="1108161" indent="0">
              <a:buNone/>
              <a:defRPr sz="1900"/>
            </a:lvl3pPr>
            <a:lvl4pPr marL="1662242" indent="0">
              <a:buNone/>
              <a:defRPr sz="1700"/>
            </a:lvl4pPr>
            <a:lvl5pPr marL="2216323" indent="0">
              <a:buNone/>
              <a:defRPr sz="1700"/>
            </a:lvl5pPr>
            <a:lvl6pPr marL="2770403" indent="0">
              <a:buNone/>
              <a:defRPr sz="1700"/>
            </a:lvl6pPr>
            <a:lvl7pPr marL="3324484" indent="0">
              <a:buNone/>
              <a:defRPr sz="1700"/>
            </a:lvl7pPr>
            <a:lvl8pPr marL="3878565" indent="0">
              <a:buNone/>
              <a:defRPr sz="1700"/>
            </a:lvl8pPr>
            <a:lvl9pPr marL="4432645" indent="0">
              <a:buNone/>
              <a:defRPr sz="1700"/>
            </a:lvl9pPr>
          </a:lstStyle>
          <a:p>
            <a:pPr lvl="0"/>
            <a:r>
              <a:rPr lang="pt-BR"/>
              <a:t>Clique para editar o texto mestre</a:t>
            </a:r>
          </a:p>
        </p:txBody>
      </p:sp>
      <p:sp>
        <p:nvSpPr>
          <p:cNvPr id="4" name="Rectangle 4">
            <a:extLst>
              <a:ext uri="{FF2B5EF4-FFF2-40B4-BE49-F238E27FC236}">
                <a16:creationId xmlns:a16="http://schemas.microsoft.com/office/drawing/2014/main" id="{777F5627-166F-41D2-B3EA-9744D5642D60}"/>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0D45EFDE-47A9-460A-A3F5-7E7878C1400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2F3ABED0-1638-4030-B810-5C1B0F7A419D}"/>
              </a:ext>
            </a:extLst>
          </p:cNvPr>
          <p:cNvSpPr>
            <a:spLocks noGrp="1" noChangeArrowheads="1"/>
          </p:cNvSpPr>
          <p:nvPr>
            <p:ph type="sldNum" sz="quarter" idx="12"/>
          </p:nvPr>
        </p:nvSpPr>
        <p:spPr>
          <a:ln/>
        </p:spPr>
        <p:txBody>
          <a:bodyPr/>
          <a:lstStyle>
            <a:lvl1pPr>
              <a:defRPr/>
            </a:lvl1pPr>
          </a:lstStyle>
          <a:p>
            <a:pPr>
              <a:defRPr/>
            </a:pPr>
            <a:fld id="{85614D6A-65D1-4B29-9714-F810E8E9A2DC}" type="slidenum">
              <a:rPr lang="pt-BR" altLang="pt-BR"/>
              <a:pPr>
                <a:defRPr/>
              </a:pPr>
              <a:t>‹nº›</a:t>
            </a:fld>
            <a:endParaRPr lang="pt-BR" altLang="pt-BR"/>
          </a:p>
        </p:txBody>
      </p:sp>
    </p:spTree>
    <p:extLst>
      <p:ext uri="{BB962C8B-B14F-4D97-AF65-F5344CB8AC3E}">
        <p14:creationId xmlns:p14="http://schemas.microsoft.com/office/powerpoint/2010/main" val="260593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160270" y="12477710"/>
            <a:ext cx="12154247" cy="2591714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4489083" y="12477710"/>
            <a:ext cx="12154247" cy="2591714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a:extLst>
              <a:ext uri="{FF2B5EF4-FFF2-40B4-BE49-F238E27FC236}">
                <a16:creationId xmlns:a16="http://schemas.microsoft.com/office/drawing/2014/main" id="{19F847B1-BF12-4928-B67E-FD26112CDCE8}"/>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D8AF2E6A-59A4-48D1-9CE2-778102BDBA9C}"/>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2C407E74-D237-492C-A5F8-59053EA2E0D9}"/>
              </a:ext>
            </a:extLst>
          </p:cNvPr>
          <p:cNvSpPr>
            <a:spLocks noGrp="1" noChangeArrowheads="1"/>
          </p:cNvSpPr>
          <p:nvPr>
            <p:ph type="sldNum" sz="quarter" idx="12"/>
          </p:nvPr>
        </p:nvSpPr>
        <p:spPr>
          <a:ln/>
        </p:spPr>
        <p:txBody>
          <a:bodyPr/>
          <a:lstStyle>
            <a:lvl1pPr>
              <a:defRPr/>
            </a:lvl1pPr>
          </a:lstStyle>
          <a:p>
            <a:pPr>
              <a:defRPr/>
            </a:pPr>
            <a:fld id="{ADB85416-A2BE-4E96-A1B9-B43F51112255}" type="slidenum">
              <a:rPr lang="pt-BR" altLang="pt-BR"/>
              <a:pPr>
                <a:defRPr/>
              </a:pPr>
              <a:t>‹nº›</a:t>
            </a:fld>
            <a:endParaRPr lang="pt-BR" altLang="pt-BR"/>
          </a:p>
        </p:txBody>
      </p:sp>
    </p:spTree>
    <p:extLst>
      <p:ext uri="{BB962C8B-B14F-4D97-AF65-F5344CB8AC3E}">
        <p14:creationId xmlns:p14="http://schemas.microsoft.com/office/powerpoint/2010/main" val="1469690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440183" y="1730736"/>
            <a:ext cx="25923240" cy="7197722"/>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440183" y="9668839"/>
            <a:ext cx="12727046" cy="4030113"/>
          </a:xfrm>
        </p:spPr>
        <p:txBody>
          <a:bodyPr anchor="b"/>
          <a:lstStyle>
            <a:lvl1pPr marL="0" indent="0">
              <a:buNone/>
              <a:defRPr sz="2900" b="1"/>
            </a:lvl1pPr>
            <a:lvl2pPr marL="554081" indent="0">
              <a:buNone/>
              <a:defRPr sz="2400" b="1"/>
            </a:lvl2pPr>
            <a:lvl3pPr marL="1108161" indent="0">
              <a:buNone/>
              <a:defRPr sz="2200" b="1"/>
            </a:lvl3pPr>
            <a:lvl4pPr marL="1662242" indent="0">
              <a:buNone/>
              <a:defRPr sz="1900" b="1"/>
            </a:lvl4pPr>
            <a:lvl5pPr marL="2216323" indent="0">
              <a:buNone/>
              <a:defRPr sz="1900" b="1"/>
            </a:lvl5pPr>
            <a:lvl6pPr marL="2770403" indent="0">
              <a:buNone/>
              <a:defRPr sz="1900" b="1"/>
            </a:lvl6pPr>
            <a:lvl7pPr marL="3324484" indent="0">
              <a:buNone/>
              <a:defRPr sz="1900" b="1"/>
            </a:lvl7pPr>
            <a:lvl8pPr marL="3878565" indent="0">
              <a:buNone/>
              <a:defRPr sz="1900" b="1"/>
            </a:lvl8pPr>
            <a:lvl9pPr marL="4432645" indent="0">
              <a:buNone/>
              <a:defRPr sz="1900" b="1"/>
            </a:lvl9pPr>
          </a:lstStyle>
          <a:p>
            <a:pPr lvl="0"/>
            <a:r>
              <a:rPr lang="pt-BR"/>
              <a:t>Clique para editar o texto mestre</a:t>
            </a:r>
          </a:p>
        </p:txBody>
      </p:sp>
      <p:sp>
        <p:nvSpPr>
          <p:cNvPr id="4" name="Espaço Reservado para Conteúdo 3"/>
          <p:cNvSpPr>
            <a:spLocks noGrp="1"/>
          </p:cNvSpPr>
          <p:nvPr>
            <p:ph sz="half" idx="2"/>
          </p:nvPr>
        </p:nvSpPr>
        <p:spPr>
          <a:xfrm>
            <a:off x="1440183" y="13698954"/>
            <a:ext cx="12727046" cy="24886716"/>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4632740" y="9668839"/>
            <a:ext cx="12730681" cy="4030113"/>
          </a:xfrm>
        </p:spPr>
        <p:txBody>
          <a:bodyPr anchor="b"/>
          <a:lstStyle>
            <a:lvl1pPr marL="0" indent="0">
              <a:buNone/>
              <a:defRPr sz="2900" b="1"/>
            </a:lvl1pPr>
            <a:lvl2pPr marL="554081" indent="0">
              <a:buNone/>
              <a:defRPr sz="2400" b="1"/>
            </a:lvl2pPr>
            <a:lvl3pPr marL="1108161" indent="0">
              <a:buNone/>
              <a:defRPr sz="2200" b="1"/>
            </a:lvl3pPr>
            <a:lvl4pPr marL="1662242" indent="0">
              <a:buNone/>
              <a:defRPr sz="1900" b="1"/>
            </a:lvl4pPr>
            <a:lvl5pPr marL="2216323" indent="0">
              <a:buNone/>
              <a:defRPr sz="1900" b="1"/>
            </a:lvl5pPr>
            <a:lvl6pPr marL="2770403" indent="0">
              <a:buNone/>
              <a:defRPr sz="1900" b="1"/>
            </a:lvl6pPr>
            <a:lvl7pPr marL="3324484" indent="0">
              <a:buNone/>
              <a:defRPr sz="1900" b="1"/>
            </a:lvl7pPr>
            <a:lvl8pPr marL="3878565" indent="0">
              <a:buNone/>
              <a:defRPr sz="1900" b="1"/>
            </a:lvl8pPr>
            <a:lvl9pPr marL="4432645" indent="0">
              <a:buNone/>
              <a:defRPr sz="1900" b="1"/>
            </a:lvl9pPr>
          </a:lstStyle>
          <a:p>
            <a:pPr lvl="0"/>
            <a:r>
              <a:rPr lang="pt-BR"/>
              <a:t>Clique para editar o texto mestre</a:t>
            </a:r>
          </a:p>
        </p:txBody>
      </p:sp>
      <p:sp>
        <p:nvSpPr>
          <p:cNvPr id="6" name="Espaço Reservado para Conteúdo 5"/>
          <p:cNvSpPr>
            <a:spLocks noGrp="1"/>
          </p:cNvSpPr>
          <p:nvPr>
            <p:ph sz="quarter" idx="4"/>
          </p:nvPr>
        </p:nvSpPr>
        <p:spPr>
          <a:xfrm>
            <a:off x="14632740" y="13698954"/>
            <a:ext cx="12730681" cy="24886716"/>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a:extLst>
              <a:ext uri="{FF2B5EF4-FFF2-40B4-BE49-F238E27FC236}">
                <a16:creationId xmlns:a16="http://schemas.microsoft.com/office/drawing/2014/main" id="{6D597418-7AA5-4FC0-81AD-F5A23DF4468A}"/>
              </a:ext>
            </a:extLst>
          </p:cNvPr>
          <p:cNvSpPr>
            <a:spLocks noGrp="1" noChangeArrowheads="1"/>
          </p:cNvSpPr>
          <p:nvPr>
            <p:ph type="dt" sz="half" idx="10"/>
          </p:nvPr>
        </p:nvSpPr>
        <p:spPr>
          <a:ln/>
        </p:spPr>
        <p:txBody>
          <a:bodyPr/>
          <a:lstStyle>
            <a:lvl1pPr>
              <a:defRPr/>
            </a:lvl1pPr>
          </a:lstStyle>
          <a:p>
            <a:pPr>
              <a:defRPr/>
            </a:pPr>
            <a:endParaRPr lang="pt-BR"/>
          </a:p>
        </p:txBody>
      </p:sp>
      <p:sp>
        <p:nvSpPr>
          <p:cNvPr id="8" name="Rectangle 5">
            <a:extLst>
              <a:ext uri="{FF2B5EF4-FFF2-40B4-BE49-F238E27FC236}">
                <a16:creationId xmlns:a16="http://schemas.microsoft.com/office/drawing/2014/main" id="{F1146718-FC74-4476-86CD-13DCB25950DD}"/>
              </a:ext>
            </a:extLst>
          </p:cNvPr>
          <p:cNvSpPr>
            <a:spLocks noGrp="1" noChangeArrowheads="1"/>
          </p:cNvSpPr>
          <p:nvPr>
            <p:ph type="ftr" sz="quarter" idx="11"/>
          </p:nvPr>
        </p:nvSpPr>
        <p:spPr>
          <a:ln/>
        </p:spPr>
        <p:txBody>
          <a:bodyPr/>
          <a:lstStyle>
            <a:lvl1pPr>
              <a:defRPr/>
            </a:lvl1pPr>
          </a:lstStyle>
          <a:p>
            <a:pPr>
              <a:defRPr/>
            </a:pPr>
            <a:endParaRPr lang="pt-BR"/>
          </a:p>
        </p:txBody>
      </p:sp>
      <p:sp>
        <p:nvSpPr>
          <p:cNvPr id="9" name="Rectangle 6">
            <a:extLst>
              <a:ext uri="{FF2B5EF4-FFF2-40B4-BE49-F238E27FC236}">
                <a16:creationId xmlns:a16="http://schemas.microsoft.com/office/drawing/2014/main" id="{8B3B6CE2-FE88-49B2-9B40-419645C6FA3D}"/>
              </a:ext>
            </a:extLst>
          </p:cNvPr>
          <p:cNvSpPr>
            <a:spLocks noGrp="1" noChangeArrowheads="1"/>
          </p:cNvSpPr>
          <p:nvPr>
            <p:ph type="sldNum" sz="quarter" idx="12"/>
          </p:nvPr>
        </p:nvSpPr>
        <p:spPr>
          <a:ln/>
        </p:spPr>
        <p:txBody>
          <a:bodyPr/>
          <a:lstStyle>
            <a:lvl1pPr>
              <a:defRPr/>
            </a:lvl1pPr>
          </a:lstStyle>
          <a:p>
            <a:pPr>
              <a:defRPr/>
            </a:pPr>
            <a:fld id="{110066BE-296C-45EB-8BB5-901B3BF20CA3}" type="slidenum">
              <a:rPr lang="pt-BR" altLang="pt-BR"/>
              <a:pPr>
                <a:defRPr/>
              </a:pPr>
              <a:t>‹nº›</a:t>
            </a:fld>
            <a:endParaRPr lang="pt-BR" altLang="pt-BR"/>
          </a:p>
        </p:txBody>
      </p:sp>
    </p:spTree>
    <p:extLst>
      <p:ext uri="{BB962C8B-B14F-4D97-AF65-F5344CB8AC3E}">
        <p14:creationId xmlns:p14="http://schemas.microsoft.com/office/powerpoint/2010/main" val="111846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Rectangle 4">
            <a:extLst>
              <a:ext uri="{FF2B5EF4-FFF2-40B4-BE49-F238E27FC236}">
                <a16:creationId xmlns:a16="http://schemas.microsoft.com/office/drawing/2014/main" id="{495AC040-9D55-4FBC-B19D-4D475E53FC45}"/>
              </a:ext>
            </a:extLst>
          </p:cNvPr>
          <p:cNvSpPr>
            <a:spLocks noGrp="1" noChangeArrowheads="1"/>
          </p:cNvSpPr>
          <p:nvPr>
            <p:ph type="dt" sz="half" idx="10"/>
          </p:nvPr>
        </p:nvSpPr>
        <p:spPr>
          <a:ln/>
        </p:spPr>
        <p:txBody>
          <a:bodyPr/>
          <a:lstStyle>
            <a:lvl1pPr>
              <a:defRPr/>
            </a:lvl1pPr>
          </a:lstStyle>
          <a:p>
            <a:pPr>
              <a:defRPr/>
            </a:pPr>
            <a:endParaRPr lang="pt-BR"/>
          </a:p>
        </p:txBody>
      </p:sp>
      <p:sp>
        <p:nvSpPr>
          <p:cNvPr id="4" name="Rectangle 5">
            <a:extLst>
              <a:ext uri="{FF2B5EF4-FFF2-40B4-BE49-F238E27FC236}">
                <a16:creationId xmlns:a16="http://schemas.microsoft.com/office/drawing/2014/main" id="{42DA402E-F4A4-49C5-BF89-191A4E2D7C7D}"/>
              </a:ext>
            </a:extLst>
          </p:cNvPr>
          <p:cNvSpPr>
            <a:spLocks noGrp="1" noChangeArrowheads="1"/>
          </p:cNvSpPr>
          <p:nvPr>
            <p:ph type="ftr" sz="quarter" idx="11"/>
          </p:nvPr>
        </p:nvSpPr>
        <p:spPr>
          <a:ln/>
        </p:spPr>
        <p:txBody>
          <a:bodyPr/>
          <a:lstStyle>
            <a:lvl1pPr>
              <a:defRPr/>
            </a:lvl1pPr>
          </a:lstStyle>
          <a:p>
            <a:pPr>
              <a:defRPr/>
            </a:pPr>
            <a:endParaRPr lang="pt-BR"/>
          </a:p>
        </p:txBody>
      </p:sp>
      <p:sp>
        <p:nvSpPr>
          <p:cNvPr id="5" name="Rectangle 6">
            <a:extLst>
              <a:ext uri="{FF2B5EF4-FFF2-40B4-BE49-F238E27FC236}">
                <a16:creationId xmlns:a16="http://schemas.microsoft.com/office/drawing/2014/main" id="{A4B2A5DC-6CFE-4500-9578-F266D5947B5F}"/>
              </a:ext>
            </a:extLst>
          </p:cNvPr>
          <p:cNvSpPr>
            <a:spLocks noGrp="1" noChangeArrowheads="1"/>
          </p:cNvSpPr>
          <p:nvPr>
            <p:ph type="sldNum" sz="quarter" idx="12"/>
          </p:nvPr>
        </p:nvSpPr>
        <p:spPr>
          <a:ln/>
        </p:spPr>
        <p:txBody>
          <a:bodyPr/>
          <a:lstStyle>
            <a:lvl1pPr>
              <a:defRPr/>
            </a:lvl1pPr>
          </a:lstStyle>
          <a:p>
            <a:pPr>
              <a:defRPr/>
            </a:pPr>
            <a:fld id="{4B1CF6AC-CE02-40E7-BBF2-DEF40278420C}" type="slidenum">
              <a:rPr lang="pt-BR" altLang="pt-BR"/>
              <a:pPr>
                <a:defRPr/>
              </a:pPr>
              <a:t>‹nº›</a:t>
            </a:fld>
            <a:endParaRPr lang="pt-BR" altLang="pt-BR"/>
          </a:p>
        </p:txBody>
      </p:sp>
    </p:spTree>
    <p:extLst>
      <p:ext uri="{BB962C8B-B14F-4D97-AF65-F5344CB8AC3E}">
        <p14:creationId xmlns:p14="http://schemas.microsoft.com/office/powerpoint/2010/main" val="71160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7C5C1A1-3381-4564-9E76-B7F820F9A40E}"/>
              </a:ext>
            </a:extLst>
          </p:cNvPr>
          <p:cNvSpPr>
            <a:spLocks noGrp="1" noChangeArrowheads="1"/>
          </p:cNvSpPr>
          <p:nvPr>
            <p:ph type="dt" sz="half" idx="10"/>
          </p:nvPr>
        </p:nvSpPr>
        <p:spPr>
          <a:ln/>
        </p:spPr>
        <p:txBody>
          <a:bodyPr/>
          <a:lstStyle>
            <a:lvl1pPr>
              <a:defRPr/>
            </a:lvl1pPr>
          </a:lstStyle>
          <a:p>
            <a:pPr>
              <a:defRPr/>
            </a:pPr>
            <a:endParaRPr lang="pt-BR"/>
          </a:p>
        </p:txBody>
      </p:sp>
      <p:sp>
        <p:nvSpPr>
          <p:cNvPr id="3" name="Rectangle 5">
            <a:extLst>
              <a:ext uri="{FF2B5EF4-FFF2-40B4-BE49-F238E27FC236}">
                <a16:creationId xmlns:a16="http://schemas.microsoft.com/office/drawing/2014/main" id="{E2B553AA-C08B-45AF-8CBA-B69BC71C5E73}"/>
              </a:ext>
            </a:extLst>
          </p:cNvPr>
          <p:cNvSpPr>
            <a:spLocks noGrp="1" noChangeArrowheads="1"/>
          </p:cNvSpPr>
          <p:nvPr>
            <p:ph type="ftr" sz="quarter" idx="11"/>
          </p:nvPr>
        </p:nvSpPr>
        <p:spPr>
          <a:ln/>
        </p:spPr>
        <p:txBody>
          <a:bodyPr/>
          <a:lstStyle>
            <a:lvl1pPr>
              <a:defRPr/>
            </a:lvl1pPr>
          </a:lstStyle>
          <a:p>
            <a:pPr>
              <a:defRPr/>
            </a:pPr>
            <a:endParaRPr lang="pt-BR"/>
          </a:p>
        </p:txBody>
      </p:sp>
      <p:sp>
        <p:nvSpPr>
          <p:cNvPr id="4" name="Rectangle 6">
            <a:extLst>
              <a:ext uri="{FF2B5EF4-FFF2-40B4-BE49-F238E27FC236}">
                <a16:creationId xmlns:a16="http://schemas.microsoft.com/office/drawing/2014/main" id="{0222B59E-9E25-4344-B52F-667860532C1A}"/>
              </a:ext>
            </a:extLst>
          </p:cNvPr>
          <p:cNvSpPr>
            <a:spLocks noGrp="1" noChangeArrowheads="1"/>
          </p:cNvSpPr>
          <p:nvPr>
            <p:ph type="sldNum" sz="quarter" idx="12"/>
          </p:nvPr>
        </p:nvSpPr>
        <p:spPr>
          <a:ln/>
        </p:spPr>
        <p:txBody>
          <a:bodyPr/>
          <a:lstStyle>
            <a:lvl1pPr>
              <a:defRPr/>
            </a:lvl1pPr>
          </a:lstStyle>
          <a:p>
            <a:pPr>
              <a:defRPr/>
            </a:pPr>
            <a:fld id="{3134707B-F658-4AFF-AE1B-1DD7C36B8C62}" type="slidenum">
              <a:rPr lang="pt-BR" altLang="pt-BR"/>
              <a:pPr>
                <a:defRPr/>
              </a:pPr>
              <a:t>‹nº›</a:t>
            </a:fld>
            <a:endParaRPr lang="pt-BR" altLang="pt-BR"/>
          </a:p>
        </p:txBody>
      </p:sp>
    </p:spTree>
    <p:extLst>
      <p:ext uri="{BB962C8B-B14F-4D97-AF65-F5344CB8AC3E}">
        <p14:creationId xmlns:p14="http://schemas.microsoft.com/office/powerpoint/2010/main" val="344102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440181" y="1719287"/>
            <a:ext cx="9475730" cy="7319847"/>
          </a:xfrm>
        </p:spPr>
        <p:txBody>
          <a:bodyPr anchor="b"/>
          <a:lstStyle>
            <a:lvl1pPr algn="l">
              <a:defRPr sz="2400" b="1"/>
            </a:lvl1pPr>
          </a:lstStyle>
          <a:p>
            <a:r>
              <a:rPr lang="pt-BR"/>
              <a:t>Clique para editar o título mestre</a:t>
            </a:r>
          </a:p>
        </p:txBody>
      </p:sp>
      <p:sp>
        <p:nvSpPr>
          <p:cNvPr id="3" name="Espaço Reservado para Conteúdo 2"/>
          <p:cNvSpPr>
            <a:spLocks noGrp="1"/>
          </p:cNvSpPr>
          <p:nvPr>
            <p:ph idx="1"/>
          </p:nvPr>
        </p:nvSpPr>
        <p:spPr>
          <a:xfrm>
            <a:off x="11261408" y="1719286"/>
            <a:ext cx="16102011" cy="36866383"/>
          </a:xfrm>
        </p:spPr>
        <p:txBody>
          <a:bodyPr/>
          <a:lstStyle>
            <a:lvl1pPr>
              <a:defRPr sz="39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440181" y="9039135"/>
            <a:ext cx="9475730" cy="29546535"/>
          </a:xfrm>
        </p:spPr>
        <p:txBody>
          <a:bodyPr/>
          <a:lstStyle>
            <a:lvl1pPr marL="0" indent="0">
              <a:buNone/>
              <a:defRPr sz="1700"/>
            </a:lvl1pPr>
            <a:lvl2pPr marL="554081" indent="0">
              <a:buNone/>
              <a:defRPr sz="1500"/>
            </a:lvl2pPr>
            <a:lvl3pPr marL="1108161" indent="0">
              <a:buNone/>
              <a:defRPr sz="1200"/>
            </a:lvl3pPr>
            <a:lvl4pPr marL="1662242" indent="0">
              <a:buNone/>
              <a:defRPr sz="1100"/>
            </a:lvl4pPr>
            <a:lvl5pPr marL="2216323" indent="0">
              <a:buNone/>
              <a:defRPr sz="1100"/>
            </a:lvl5pPr>
            <a:lvl6pPr marL="2770403" indent="0">
              <a:buNone/>
              <a:defRPr sz="1100"/>
            </a:lvl6pPr>
            <a:lvl7pPr marL="3324484" indent="0">
              <a:buNone/>
              <a:defRPr sz="1100"/>
            </a:lvl7pPr>
            <a:lvl8pPr marL="3878565" indent="0">
              <a:buNone/>
              <a:defRPr sz="1100"/>
            </a:lvl8pPr>
            <a:lvl9pPr marL="4432645" indent="0">
              <a:buNone/>
              <a:defRPr sz="1100"/>
            </a:lvl9pPr>
          </a:lstStyle>
          <a:p>
            <a:pPr lvl="0"/>
            <a:r>
              <a:rPr lang="pt-BR"/>
              <a:t>Clique para editar o texto mestre</a:t>
            </a:r>
          </a:p>
        </p:txBody>
      </p:sp>
      <p:sp>
        <p:nvSpPr>
          <p:cNvPr id="5" name="Rectangle 4">
            <a:extLst>
              <a:ext uri="{FF2B5EF4-FFF2-40B4-BE49-F238E27FC236}">
                <a16:creationId xmlns:a16="http://schemas.microsoft.com/office/drawing/2014/main" id="{87197F97-46E0-40D2-8ABC-9D5D9A35DC26}"/>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72DACD1B-9EC9-43A4-A15D-1F1A51C5613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9D33C6EB-55D4-4D9F-BA89-2740663B39D0}"/>
              </a:ext>
            </a:extLst>
          </p:cNvPr>
          <p:cNvSpPr>
            <a:spLocks noGrp="1" noChangeArrowheads="1"/>
          </p:cNvSpPr>
          <p:nvPr>
            <p:ph type="sldNum" sz="quarter" idx="12"/>
          </p:nvPr>
        </p:nvSpPr>
        <p:spPr>
          <a:ln/>
        </p:spPr>
        <p:txBody>
          <a:bodyPr/>
          <a:lstStyle>
            <a:lvl1pPr>
              <a:defRPr/>
            </a:lvl1pPr>
          </a:lstStyle>
          <a:p>
            <a:pPr>
              <a:defRPr/>
            </a:pPr>
            <a:fld id="{32D7EDE4-BDEE-40EF-947F-67CB8C10073A}" type="slidenum">
              <a:rPr lang="pt-BR" altLang="pt-BR"/>
              <a:pPr>
                <a:defRPr/>
              </a:pPr>
              <a:t>‹nº›</a:t>
            </a:fld>
            <a:endParaRPr lang="pt-BR" altLang="pt-BR"/>
          </a:p>
        </p:txBody>
      </p:sp>
    </p:spTree>
    <p:extLst>
      <p:ext uri="{BB962C8B-B14F-4D97-AF65-F5344CB8AC3E}">
        <p14:creationId xmlns:p14="http://schemas.microsoft.com/office/powerpoint/2010/main" val="109285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646161" y="30237304"/>
            <a:ext cx="17282160" cy="3570240"/>
          </a:xfrm>
        </p:spPr>
        <p:txBody>
          <a:bodyPr anchor="b"/>
          <a:lstStyle>
            <a:lvl1pPr algn="l">
              <a:defRPr sz="2400" b="1"/>
            </a:lvl1pPr>
          </a:lstStyle>
          <a:p>
            <a:r>
              <a:rPr lang="pt-BR"/>
              <a:t>Clique para editar o título mestre</a:t>
            </a:r>
          </a:p>
        </p:txBody>
      </p:sp>
      <p:sp>
        <p:nvSpPr>
          <p:cNvPr id="3" name="Espaço Reservado para Imagem 2"/>
          <p:cNvSpPr>
            <a:spLocks noGrp="1"/>
          </p:cNvSpPr>
          <p:nvPr>
            <p:ph type="pic" idx="1"/>
          </p:nvPr>
        </p:nvSpPr>
        <p:spPr>
          <a:xfrm>
            <a:off x="5646161" y="3860288"/>
            <a:ext cx="17282160" cy="25917142"/>
          </a:xfrm>
        </p:spPr>
        <p:txBody>
          <a:bodyPr/>
          <a:lstStyle>
            <a:lvl1pPr marL="0" indent="0">
              <a:buNone/>
              <a:defRPr sz="3900"/>
            </a:lvl1pPr>
            <a:lvl2pPr marL="554081" indent="0">
              <a:buNone/>
              <a:defRPr sz="3400"/>
            </a:lvl2pPr>
            <a:lvl3pPr marL="1108161" indent="0">
              <a:buNone/>
              <a:defRPr sz="2900"/>
            </a:lvl3pPr>
            <a:lvl4pPr marL="1662242" indent="0">
              <a:buNone/>
              <a:defRPr sz="2400"/>
            </a:lvl4pPr>
            <a:lvl5pPr marL="2216323" indent="0">
              <a:buNone/>
              <a:defRPr sz="2400"/>
            </a:lvl5pPr>
            <a:lvl6pPr marL="2770403" indent="0">
              <a:buNone/>
              <a:defRPr sz="2400"/>
            </a:lvl6pPr>
            <a:lvl7pPr marL="3324484" indent="0">
              <a:buNone/>
              <a:defRPr sz="2400"/>
            </a:lvl7pPr>
            <a:lvl8pPr marL="3878565" indent="0">
              <a:buNone/>
              <a:defRPr sz="2400"/>
            </a:lvl8pPr>
            <a:lvl9pPr marL="4432645" indent="0">
              <a:buNone/>
              <a:defRPr sz="2400"/>
            </a:lvl9pPr>
          </a:lstStyle>
          <a:p>
            <a:pPr lvl="0"/>
            <a:endParaRPr lang="pt-BR" noProof="0"/>
          </a:p>
        </p:txBody>
      </p:sp>
      <p:sp>
        <p:nvSpPr>
          <p:cNvPr id="4" name="Espaço Reservado para Texto 3"/>
          <p:cNvSpPr>
            <a:spLocks noGrp="1"/>
          </p:cNvSpPr>
          <p:nvPr>
            <p:ph type="body" sz="half" idx="2"/>
          </p:nvPr>
        </p:nvSpPr>
        <p:spPr>
          <a:xfrm>
            <a:off x="5646161" y="33807541"/>
            <a:ext cx="17282160" cy="5068173"/>
          </a:xfrm>
        </p:spPr>
        <p:txBody>
          <a:bodyPr/>
          <a:lstStyle>
            <a:lvl1pPr marL="0" indent="0">
              <a:buNone/>
              <a:defRPr sz="1700"/>
            </a:lvl1pPr>
            <a:lvl2pPr marL="554081" indent="0">
              <a:buNone/>
              <a:defRPr sz="1500"/>
            </a:lvl2pPr>
            <a:lvl3pPr marL="1108161" indent="0">
              <a:buNone/>
              <a:defRPr sz="1200"/>
            </a:lvl3pPr>
            <a:lvl4pPr marL="1662242" indent="0">
              <a:buNone/>
              <a:defRPr sz="1100"/>
            </a:lvl4pPr>
            <a:lvl5pPr marL="2216323" indent="0">
              <a:buNone/>
              <a:defRPr sz="1100"/>
            </a:lvl5pPr>
            <a:lvl6pPr marL="2770403" indent="0">
              <a:buNone/>
              <a:defRPr sz="1100"/>
            </a:lvl6pPr>
            <a:lvl7pPr marL="3324484" indent="0">
              <a:buNone/>
              <a:defRPr sz="1100"/>
            </a:lvl7pPr>
            <a:lvl8pPr marL="3878565" indent="0">
              <a:buNone/>
              <a:defRPr sz="1100"/>
            </a:lvl8pPr>
            <a:lvl9pPr marL="4432645" indent="0">
              <a:buNone/>
              <a:defRPr sz="1100"/>
            </a:lvl9pPr>
          </a:lstStyle>
          <a:p>
            <a:pPr lvl="0"/>
            <a:r>
              <a:rPr lang="pt-BR"/>
              <a:t>Clique para editar o texto mestre</a:t>
            </a:r>
          </a:p>
        </p:txBody>
      </p:sp>
      <p:sp>
        <p:nvSpPr>
          <p:cNvPr id="5" name="Rectangle 4">
            <a:extLst>
              <a:ext uri="{FF2B5EF4-FFF2-40B4-BE49-F238E27FC236}">
                <a16:creationId xmlns:a16="http://schemas.microsoft.com/office/drawing/2014/main" id="{A03AF8C4-A760-47BA-BEAF-D6FB0F614439}"/>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1C32354B-ADBB-464A-AC31-9EFFDB75F27B}"/>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064DD5DD-0B90-4646-84C1-93F124791D8F}"/>
              </a:ext>
            </a:extLst>
          </p:cNvPr>
          <p:cNvSpPr>
            <a:spLocks noGrp="1" noChangeArrowheads="1"/>
          </p:cNvSpPr>
          <p:nvPr>
            <p:ph type="sldNum" sz="quarter" idx="12"/>
          </p:nvPr>
        </p:nvSpPr>
        <p:spPr>
          <a:ln/>
        </p:spPr>
        <p:txBody>
          <a:bodyPr/>
          <a:lstStyle>
            <a:lvl1pPr>
              <a:defRPr/>
            </a:lvl1pPr>
          </a:lstStyle>
          <a:p>
            <a:pPr>
              <a:defRPr/>
            </a:pPr>
            <a:fld id="{211E9AFE-11B4-4CEC-A482-BBF03A95866B}" type="slidenum">
              <a:rPr lang="pt-BR" altLang="pt-BR"/>
              <a:pPr>
                <a:defRPr/>
              </a:pPr>
              <a:t>‹nº›</a:t>
            </a:fld>
            <a:endParaRPr lang="pt-BR" altLang="pt-BR"/>
          </a:p>
        </p:txBody>
      </p:sp>
    </p:spTree>
    <p:extLst>
      <p:ext uri="{BB962C8B-B14F-4D97-AF65-F5344CB8AC3E}">
        <p14:creationId xmlns:p14="http://schemas.microsoft.com/office/powerpoint/2010/main" val="2870127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DD4910F-7135-4C1F-ACB7-252C4117BAE7}"/>
              </a:ext>
            </a:extLst>
          </p:cNvPr>
          <p:cNvSpPr>
            <a:spLocks noGrp="1" noChangeArrowheads="1"/>
          </p:cNvSpPr>
          <p:nvPr>
            <p:ph type="title"/>
          </p:nvPr>
        </p:nvSpPr>
        <p:spPr bwMode="auto">
          <a:xfrm>
            <a:off x="2160588" y="3838575"/>
            <a:ext cx="24482425" cy="719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2974" tIns="211486" rIns="422974" bIns="211486"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0ECC0E00-B4BA-4525-9992-0C62932C8CEE}"/>
              </a:ext>
            </a:extLst>
          </p:cNvPr>
          <p:cNvSpPr>
            <a:spLocks noGrp="1" noChangeArrowheads="1"/>
          </p:cNvSpPr>
          <p:nvPr>
            <p:ph type="body" idx="1"/>
          </p:nvPr>
        </p:nvSpPr>
        <p:spPr bwMode="auto">
          <a:xfrm>
            <a:off x="2160588" y="12477750"/>
            <a:ext cx="24482425" cy="259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2974" tIns="211486" rIns="422974" bIns="211486"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89037E61-51DF-402C-AC12-7A9123DE44D4}"/>
              </a:ext>
            </a:extLst>
          </p:cNvPr>
          <p:cNvSpPr>
            <a:spLocks noGrp="1" noChangeArrowheads="1"/>
          </p:cNvSpPr>
          <p:nvPr>
            <p:ph type="dt" sz="half" idx="2"/>
          </p:nvPr>
        </p:nvSpPr>
        <p:spPr bwMode="auto">
          <a:xfrm>
            <a:off x="2160588" y="39357300"/>
            <a:ext cx="6000750"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defRPr sz="6500">
                <a:latin typeface="Times New Roman"/>
                <a:ea typeface="+mn-ea"/>
                <a:cs typeface="+mn-cs"/>
              </a:defRPr>
            </a:lvl1pPr>
          </a:lstStyle>
          <a:p>
            <a:pPr>
              <a:defRPr/>
            </a:pPr>
            <a:endParaRPr lang="pt-BR"/>
          </a:p>
        </p:txBody>
      </p:sp>
      <p:sp>
        <p:nvSpPr>
          <p:cNvPr id="1029" name="Rectangle 5">
            <a:extLst>
              <a:ext uri="{FF2B5EF4-FFF2-40B4-BE49-F238E27FC236}">
                <a16:creationId xmlns:a16="http://schemas.microsoft.com/office/drawing/2014/main" id="{00DA0C9A-B913-41BE-BEF6-C9EEAE9FE5ED}"/>
              </a:ext>
            </a:extLst>
          </p:cNvPr>
          <p:cNvSpPr>
            <a:spLocks noGrp="1" noChangeArrowheads="1"/>
          </p:cNvSpPr>
          <p:nvPr>
            <p:ph type="ftr" sz="quarter" idx="3"/>
          </p:nvPr>
        </p:nvSpPr>
        <p:spPr bwMode="auto">
          <a:xfrm>
            <a:off x="9840913" y="39357300"/>
            <a:ext cx="9121775"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lgn="ctr">
              <a:defRPr sz="6500">
                <a:latin typeface="Times New Roman"/>
                <a:ea typeface="+mn-ea"/>
                <a:cs typeface="+mn-cs"/>
              </a:defRPr>
            </a:lvl1pPr>
          </a:lstStyle>
          <a:p>
            <a:pPr>
              <a:defRPr/>
            </a:pPr>
            <a:endParaRPr lang="pt-BR"/>
          </a:p>
        </p:txBody>
      </p:sp>
      <p:sp>
        <p:nvSpPr>
          <p:cNvPr id="1030" name="Rectangle 6">
            <a:extLst>
              <a:ext uri="{FF2B5EF4-FFF2-40B4-BE49-F238E27FC236}">
                <a16:creationId xmlns:a16="http://schemas.microsoft.com/office/drawing/2014/main" id="{B19B36F0-2F8C-4DF3-A93B-6FAEB4C462C5}"/>
              </a:ext>
            </a:extLst>
          </p:cNvPr>
          <p:cNvSpPr>
            <a:spLocks noGrp="1" noChangeArrowheads="1"/>
          </p:cNvSpPr>
          <p:nvPr>
            <p:ph type="sldNum" sz="quarter" idx="4"/>
          </p:nvPr>
        </p:nvSpPr>
        <p:spPr bwMode="auto">
          <a:xfrm>
            <a:off x="20642263" y="39357300"/>
            <a:ext cx="6000750"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lgn="r">
              <a:defRPr sz="6500">
                <a:ea typeface="ヒラギノ角ゴ Pro W3" panose="020B0300000000000000" pitchFamily="34" charset="-128"/>
              </a:defRPr>
            </a:lvl1pPr>
          </a:lstStyle>
          <a:p>
            <a:pPr>
              <a:defRPr/>
            </a:pPr>
            <a:fld id="{7D2C25F9-EE45-4163-8D75-F9AFDB3D8F6B}"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27513" rtl="0" eaLnBrk="0" fontAlgn="base" hangingPunct="0">
        <a:spcBef>
          <a:spcPct val="0"/>
        </a:spcBef>
        <a:spcAft>
          <a:spcPct val="0"/>
        </a:spcAft>
        <a:defRPr sz="20400">
          <a:solidFill>
            <a:schemeClr val="tx2"/>
          </a:solidFill>
          <a:latin typeface="+mj-lt"/>
          <a:ea typeface="ヒラギノ角ゴ Pro W3" charset="-128"/>
          <a:cs typeface="ヒラギノ角ゴ Pro W3" charset="-128"/>
        </a:defRPr>
      </a:lvl1pPr>
      <a:lvl2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2pPr>
      <a:lvl3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3pPr>
      <a:lvl4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4pPr>
      <a:lvl5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5pPr>
      <a:lvl6pPr marL="554081" algn="ctr" defTabSz="4228713" rtl="0" eaLnBrk="0" fontAlgn="base" hangingPunct="0">
        <a:spcBef>
          <a:spcPct val="0"/>
        </a:spcBef>
        <a:spcAft>
          <a:spcPct val="0"/>
        </a:spcAft>
        <a:defRPr sz="20400">
          <a:solidFill>
            <a:schemeClr val="tx2"/>
          </a:solidFill>
          <a:latin typeface="Times New Roman"/>
        </a:defRPr>
      </a:lvl6pPr>
      <a:lvl7pPr marL="1108161" algn="ctr" defTabSz="4228713" rtl="0" eaLnBrk="0" fontAlgn="base" hangingPunct="0">
        <a:spcBef>
          <a:spcPct val="0"/>
        </a:spcBef>
        <a:spcAft>
          <a:spcPct val="0"/>
        </a:spcAft>
        <a:defRPr sz="20400">
          <a:solidFill>
            <a:schemeClr val="tx2"/>
          </a:solidFill>
          <a:latin typeface="Times New Roman"/>
        </a:defRPr>
      </a:lvl7pPr>
      <a:lvl8pPr marL="1662242" algn="ctr" defTabSz="4228713" rtl="0" eaLnBrk="0" fontAlgn="base" hangingPunct="0">
        <a:spcBef>
          <a:spcPct val="0"/>
        </a:spcBef>
        <a:spcAft>
          <a:spcPct val="0"/>
        </a:spcAft>
        <a:defRPr sz="20400">
          <a:solidFill>
            <a:schemeClr val="tx2"/>
          </a:solidFill>
          <a:latin typeface="Times New Roman"/>
        </a:defRPr>
      </a:lvl8pPr>
      <a:lvl9pPr marL="2216323" algn="ctr" defTabSz="4228713" rtl="0" eaLnBrk="0" fontAlgn="base" hangingPunct="0">
        <a:spcBef>
          <a:spcPct val="0"/>
        </a:spcBef>
        <a:spcAft>
          <a:spcPct val="0"/>
        </a:spcAft>
        <a:defRPr sz="20400">
          <a:solidFill>
            <a:schemeClr val="tx2"/>
          </a:solidFill>
          <a:latin typeface="Times New Roman"/>
        </a:defRPr>
      </a:lvl9pPr>
    </p:titleStyle>
    <p:bodyStyle>
      <a:lvl1pPr marL="1584325" indent="-1584325" algn="l" defTabSz="4227513" rtl="0" eaLnBrk="0" fontAlgn="base" hangingPunct="0">
        <a:spcBef>
          <a:spcPct val="20000"/>
        </a:spcBef>
        <a:spcAft>
          <a:spcPct val="0"/>
        </a:spcAft>
        <a:buChar char="•"/>
        <a:defRPr sz="14900">
          <a:solidFill>
            <a:schemeClr val="tx1"/>
          </a:solidFill>
          <a:latin typeface="+mn-lt"/>
          <a:ea typeface="ヒラギノ角ゴ Pro W3" charset="-128"/>
          <a:cs typeface="ヒラギノ角ゴ Pro W3" charset="-128"/>
        </a:defRPr>
      </a:lvl1pPr>
      <a:lvl2pPr marL="3435350" indent="-1319213" algn="l" defTabSz="4227513" rtl="0" eaLnBrk="0" fontAlgn="base" hangingPunct="0">
        <a:spcBef>
          <a:spcPct val="20000"/>
        </a:spcBef>
        <a:spcAft>
          <a:spcPct val="0"/>
        </a:spcAft>
        <a:buChar char="–"/>
        <a:defRPr sz="13000">
          <a:solidFill>
            <a:schemeClr val="tx1"/>
          </a:solidFill>
          <a:latin typeface="+mn-lt"/>
          <a:ea typeface="ヒラギノ角ゴ Pro W3" charset="-128"/>
          <a:cs typeface="ヒラギノ角ゴ Pro W3" charset="0"/>
        </a:defRPr>
      </a:lvl2pPr>
      <a:lvl3pPr marL="5286375" indent="-1057275" algn="l" defTabSz="4227513" rtl="0" eaLnBrk="0" fontAlgn="base" hangingPunct="0">
        <a:spcBef>
          <a:spcPct val="20000"/>
        </a:spcBef>
        <a:spcAft>
          <a:spcPct val="0"/>
        </a:spcAft>
        <a:buChar char="•"/>
        <a:defRPr sz="11000">
          <a:solidFill>
            <a:schemeClr val="tx1"/>
          </a:solidFill>
          <a:latin typeface="+mn-lt"/>
          <a:ea typeface="ヒラギノ角ゴ Pro W3" charset="-128"/>
          <a:cs typeface="ヒラギノ角ゴ Pro W3" charset="0"/>
        </a:defRPr>
      </a:lvl3pPr>
      <a:lvl4pPr marL="7400925" indent="-1055688" algn="l" defTabSz="4227513" rtl="0" eaLnBrk="0" fontAlgn="base" hangingPunct="0">
        <a:spcBef>
          <a:spcPct val="20000"/>
        </a:spcBef>
        <a:spcAft>
          <a:spcPct val="0"/>
        </a:spcAft>
        <a:buChar char="–"/>
        <a:defRPr sz="9200">
          <a:solidFill>
            <a:schemeClr val="tx1"/>
          </a:solidFill>
          <a:latin typeface="+mn-lt"/>
          <a:ea typeface="ヒラギノ角ゴ Pro W3" charset="-128"/>
          <a:cs typeface="ヒラギノ角ゴ Pro W3" charset="0"/>
        </a:defRPr>
      </a:lvl4pPr>
      <a:lvl5pPr marL="9517063" indent="-1057275" algn="l" defTabSz="4227513" rtl="0" eaLnBrk="0" fontAlgn="base" hangingPunct="0">
        <a:spcBef>
          <a:spcPct val="20000"/>
        </a:spcBef>
        <a:spcAft>
          <a:spcPct val="0"/>
        </a:spcAft>
        <a:buChar char="»"/>
        <a:defRPr sz="9200">
          <a:solidFill>
            <a:schemeClr val="tx1"/>
          </a:solidFill>
          <a:latin typeface="+mn-lt"/>
          <a:ea typeface="ヒラギノ角ゴ Pro W3" charset="-128"/>
          <a:cs typeface="ヒラギノ角ゴ Pro W3" charset="0"/>
        </a:defRPr>
      </a:lvl5pPr>
      <a:lvl6pPr marL="10071571" indent="-1058140" algn="l" defTabSz="4228713" rtl="0" eaLnBrk="0" fontAlgn="base" hangingPunct="0">
        <a:spcBef>
          <a:spcPct val="20000"/>
        </a:spcBef>
        <a:spcAft>
          <a:spcPct val="0"/>
        </a:spcAft>
        <a:buChar char="»"/>
        <a:defRPr sz="9200">
          <a:solidFill>
            <a:schemeClr val="tx1"/>
          </a:solidFill>
          <a:latin typeface="+mn-lt"/>
        </a:defRPr>
      </a:lvl6pPr>
      <a:lvl7pPr marL="10625652" indent="-1058140" algn="l" defTabSz="4228713" rtl="0" eaLnBrk="0" fontAlgn="base" hangingPunct="0">
        <a:spcBef>
          <a:spcPct val="20000"/>
        </a:spcBef>
        <a:spcAft>
          <a:spcPct val="0"/>
        </a:spcAft>
        <a:buChar char="»"/>
        <a:defRPr sz="9200">
          <a:solidFill>
            <a:schemeClr val="tx1"/>
          </a:solidFill>
          <a:latin typeface="+mn-lt"/>
        </a:defRPr>
      </a:lvl7pPr>
      <a:lvl8pPr marL="11179733" indent="-1058140" algn="l" defTabSz="4228713" rtl="0" eaLnBrk="0" fontAlgn="base" hangingPunct="0">
        <a:spcBef>
          <a:spcPct val="20000"/>
        </a:spcBef>
        <a:spcAft>
          <a:spcPct val="0"/>
        </a:spcAft>
        <a:buChar char="»"/>
        <a:defRPr sz="9200">
          <a:solidFill>
            <a:schemeClr val="tx1"/>
          </a:solidFill>
          <a:latin typeface="+mn-lt"/>
        </a:defRPr>
      </a:lvl8pPr>
      <a:lvl9pPr marL="11733813" indent="-1058140" algn="l" defTabSz="4228713" rtl="0" eaLnBrk="0" fontAlgn="base" hangingPunct="0">
        <a:spcBef>
          <a:spcPct val="20000"/>
        </a:spcBef>
        <a:spcAft>
          <a:spcPct val="0"/>
        </a:spcAft>
        <a:buChar char="»"/>
        <a:defRPr sz="9200">
          <a:solidFill>
            <a:schemeClr val="tx1"/>
          </a:solidFill>
          <a:latin typeface="+mn-lt"/>
        </a:defRPr>
      </a:lvl9pPr>
    </p:bodyStyle>
    <p:otherStyle>
      <a:defPPr>
        <a:defRPr lang="pt-BR"/>
      </a:defPPr>
      <a:lvl1pPr marL="0" algn="l" defTabSz="1108161" rtl="0" eaLnBrk="1" latinLnBrk="0" hangingPunct="1">
        <a:defRPr sz="2200" kern="1200">
          <a:solidFill>
            <a:schemeClr val="tx1"/>
          </a:solidFill>
          <a:latin typeface="+mn-lt"/>
          <a:ea typeface="+mn-ea"/>
          <a:cs typeface="+mn-cs"/>
        </a:defRPr>
      </a:lvl1pPr>
      <a:lvl2pPr marL="554081" algn="l" defTabSz="1108161" rtl="0" eaLnBrk="1" latinLnBrk="0" hangingPunct="1">
        <a:defRPr sz="2200" kern="1200">
          <a:solidFill>
            <a:schemeClr val="tx1"/>
          </a:solidFill>
          <a:latin typeface="+mn-lt"/>
          <a:ea typeface="+mn-ea"/>
          <a:cs typeface="+mn-cs"/>
        </a:defRPr>
      </a:lvl2pPr>
      <a:lvl3pPr marL="1108161" algn="l" defTabSz="1108161" rtl="0" eaLnBrk="1" latinLnBrk="0" hangingPunct="1">
        <a:defRPr sz="2200" kern="1200">
          <a:solidFill>
            <a:schemeClr val="tx1"/>
          </a:solidFill>
          <a:latin typeface="+mn-lt"/>
          <a:ea typeface="+mn-ea"/>
          <a:cs typeface="+mn-cs"/>
        </a:defRPr>
      </a:lvl3pPr>
      <a:lvl4pPr marL="1662242" algn="l" defTabSz="1108161" rtl="0" eaLnBrk="1" latinLnBrk="0" hangingPunct="1">
        <a:defRPr sz="2200" kern="1200">
          <a:solidFill>
            <a:schemeClr val="tx1"/>
          </a:solidFill>
          <a:latin typeface="+mn-lt"/>
          <a:ea typeface="+mn-ea"/>
          <a:cs typeface="+mn-cs"/>
        </a:defRPr>
      </a:lvl4pPr>
      <a:lvl5pPr marL="2216323" algn="l" defTabSz="1108161" rtl="0" eaLnBrk="1" latinLnBrk="0" hangingPunct="1">
        <a:defRPr sz="2200" kern="1200">
          <a:solidFill>
            <a:schemeClr val="tx1"/>
          </a:solidFill>
          <a:latin typeface="+mn-lt"/>
          <a:ea typeface="+mn-ea"/>
          <a:cs typeface="+mn-cs"/>
        </a:defRPr>
      </a:lvl5pPr>
      <a:lvl6pPr marL="2770403" algn="l" defTabSz="1108161" rtl="0" eaLnBrk="1" latinLnBrk="0" hangingPunct="1">
        <a:defRPr sz="2200" kern="1200">
          <a:solidFill>
            <a:schemeClr val="tx1"/>
          </a:solidFill>
          <a:latin typeface="+mn-lt"/>
          <a:ea typeface="+mn-ea"/>
          <a:cs typeface="+mn-cs"/>
        </a:defRPr>
      </a:lvl6pPr>
      <a:lvl7pPr marL="3324484" algn="l" defTabSz="1108161" rtl="0" eaLnBrk="1" latinLnBrk="0" hangingPunct="1">
        <a:defRPr sz="2200" kern="1200">
          <a:solidFill>
            <a:schemeClr val="tx1"/>
          </a:solidFill>
          <a:latin typeface="+mn-lt"/>
          <a:ea typeface="+mn-ea"/>
          <a:cs typeface="+mn-cs"/>
        </a:defRPr>
      </a:lvl7pPr>
      <a:lvl8pPr marL="3878565" algn="l" defTabSz="1108161" rtl="0" eaLnBrk="1" latinLnBrk="0" hangingPunct="1">
        <a:defRPr sz="2200" kern="1200">
          <a:solidFill>
            <a:schemeClr val="tx1"/>
          </a:solidFill>
          <a:latin typeface="+mn-lt"/>
          <a:ea typeface="+mn-ea"/>
          <a:cs typeface="+mn-cs"/>
        </a:defRPr>
      </a:lvl8pPr>
      <a:lvl9pPr marL="4432645" algn="l" defTabSz="1108161"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33">
            <a:extLst>
              <a:ext uri="{FF2B5EF4-FFF2-40B4-BE49-F238E27FC236}">
                <a16:creationId xmlns:a16="http://schemas.microsoft.com/office/drawing/2014/main" id="{737BD2FD-F49C-4559-8598-D6D1020136C9}"/>
              </a:ext>
            </a:extLst>
          </p:cNvPr>
          <p:cNvSpPr>
            <a:spLocks noChangeShapeType="1"/>
          </p:cNvSpPr>
          <p:nvPr/>
        </p:nvSpPr>
        <p:spPr bwMode="auto">
          <a:xfrm>
            <a:off x="71438" y="8564563"/>
            <a:ext cx="28803600" cy="0"/>
          </a:xfrm>
          <a:prstGeom prst="line">
            <a:avLst/>
          </a:prstGeom>
          <a:noFill/>
          <a:ln w="127000">
            <a:solidFill>
              <a:srgbClr val="101D61"/>
            </a:solidFill>
            <a:round/>
            <a:headEnd/>
            <a:tailEnd/>
          </a:ln>
          <a:extLst>
            <a:ext uri="{909E8E84-426E-40DD-AFC4-6F175D3DCCD1}">
              <a14:hiddenFill xmlns:a14="http://schemas.microsoft.com/office/drawing/2010/main">
                <a:noFill/>
              </a14:hiddenFill>
            </a:ext>
          </a:extLst>
        </p:spPr>
        <p:txBody>
          <a:bodyPr lIns="110816" tIns="55408" rIns="110816" bIns="55408"/>
          <a:lstStyle/>
          <a:p>
            <a:endParaRPr lang="pt-BR"/>
          </a:p>
        </p:txBody>
      </p:sp>
      <p:sp>
        <p:nvSpPr>
          <p:cNvPr id="24" name="Round Same Side Corner Rectangle 23">
            <a:extLst>
              <a:ext uri="{FF2B5EF4-FFF2-40B4-BE49-F238E27FC236}">
                <a16:creationId xmlns:a16="http://schemas.microsoft.com/office/drawing/2014/main" id="{9C425E69-BF8C-41A7-BE6E-EE27D047609F}"/>
              </a:ext>
            </a:extLst>
          </p:cNvPr>
          <p:cNvSpPr/>
          <p:nvPr/>
        </p:nvSpPr>
        <p:spPr bwMode="auto">
          <a:xfrm rot="5400000">
            <a:off x="9498806" y="-9049543"/>
            <a:ext cx="1741487" cy="20739100"/>
          </a:xfrm>
          <a:prstGeom prst="round2SameRect">
            <a:avLst/>
          </a:prstGeom>
          <a:solidFill>
            <a:srgbClr val="101D61"/>
          </a:solidFill>
          <a:ln w="9525" cap="flat" cmpd="sng" algn="ctr">
            <a:noFill/>
            <a:prstDash val="solid"/>
            <a:round/>
            <a:headEnd type="none" w="med" len="med"/>
            <a:tailEnd type="none" w="med" len="med"/>
          </a:ln>
          <a:effectLst/>
        </p:spPr>
        <p:txBody>
          <a:bodyPr/>
          <a:lstStyle/>
          <a:p>
            <a:pPr>
              <a:defRPr/>
            </a:pPr>
            <a:endParaRPr lang="pt-BR" sz="2400">
              <a:latin typeface="Times New Roman"/>
              <a:cs typeface="ヒラギノ角ゴ Pro W3" charset="-128"/>
            </a:endParaRPr>
          </a:p>
        </p:txBody>
      </p:sp>
      <p:sp>
        <p:nvSpPr>
          <p:cNvPr id="4100" name="TextBox 10">
            <a:extLst>
              <a:ext uri="{FF2B5EF4-FFF2-40B4-BE49-F238E27FC236}">
                <a16:creationId xmlns:a16="http://schemas.microsoft.com/office/drawing/2014/main" id="{BD01DBEE-C575-49E6-8644-CC69147C7805}"/>
              </a:ext>
            </a:extLst>
          </p:cNvPr>
          <p:cNvSpPr txBox="1">
            <a:spLocks noChangeArrowheads="1"/>
          </p:cNvSpPr>
          <p:nvPr/>
        </p:nvSpPr>
        <p:spPr bwMode="auto">
          <a:xfrm>
            <a:off x="1800225" y="787400"/>
            <a:ext cx="165623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altLang="pt-BR" sz="6600" b="1">
                <a:solidFill>
                  <a:schemeClr val="bg1"/>
                </a:solidFill>
                <a:latin typeface="Arial" panose="020B0604020202020204" pitchFamily="34" charset="0"/>
              </a:rPr>
              <a:t>CIÊNCIA DA COMPUTAÇÃO</a:t>
            </a:r>
          </a:p>
        </p:txBody>
      </p:sp>
      <p:pic>
        <p:nvPicPr>
          <p:cNvPr id="4101" name="Imagem 4" descr="Uma imagem contendo jogador, televisão, monitor, escuro&#10;&#10;Descrição gerada automaticamente">
            <a:extLst>
              <a:ext uri="{FF2B5EF4-FFF2-40B4-BE49-F238E27FC236}">
                <a16:creationId xmlns:a16="http://schemas.microsoft.com/office/drawing/2014/main" id="{2A55A220-07EB-486B-898B-9FC5219768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 y="38879463"/>
            <a:ext cx="28944888" cy="450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Imagem 6" descr="Texto, Logotipo&#10;&#10;Descrição gerada automaticamente">
            <a:extLst>
              <a:ext uri="{FF2B5EF4-FFF2-40B4-BE49-F238E27FC236}">
                <a16:creationId xmlns:a16="http://schemas.microsoft.com/office/drawing/2014/main" id="{47CBACD1-56E1-490D-80F2-E840137AA3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39488" y="39708138"/>
            <a:ext cx="3092450"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Imagem 4" descr="Uma imagem contendo desenho, relógio, placa&#10;&#10;Descrição gerada automaticamente">
            <a:extLst>
              <a:ext uri="{FF2B5EF4-FFF2-40B4-BE49-F238E27FC236}">
                <a16:creationId xmlns:a16="http://schemas.microsoft.com/office/drawing/2014/main" id="{274C9909-76A9-47C5-AE7F-0F1290DB43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4900" y="39816088"/>
            <a:ext cx="8943975"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11">
            <a:extLst>
              <a:ext uri="{FF2B5EF4-FFF2-40B4-BE49-F238E27FC236}">
                <a16:creationId xmlns:a16="http://schemas.microsoft.com/office/drawing/2014/main" id="{A2F4C972-5D07-4C35-AD45-85854F1554E5}"/>
              </a:ext>
            </a:extLst>
          </p:cNvPr>
          <p:cNvSpPr txBox="1">
            <a:spLocks noChangeArrowheads="1"/>
          </p:cNvSpPr>
          <p:nvPr/>
        </p:nvSpPr>
        <p:spPr bwMode="auto">
          <a:xfrm>
            <a:off x="12701" y="2754315"/>
            <a:ext cx="28803600" cy="232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500" tIns="52250" rIns="104500" bIns="52250">
            <a:spAutoFit/>
          </a:bodyPr>
          <a:lstStyle>
            <a:lvl1pPr defTabSz="1044575">
              <a:defRPr sz="2900">
                <a:solidFill>
                  <a:schemeClr val="tx1"/>
                </a:solidFill>
                <a:latin typeface="Times New Roman" panose="02020603050405020304" pitchFamily="18" charset="0"/>
                <a:ea typeface="ヒラギノ角ゴ Pro W3" panose="020B0300000000000000" charset="-128"/>
              </a:defRPr>
            </a:lvl1pPr>
            <a:lvl2pPr marL="742950" indent="-285750" defTabSz="1044575">
              <a:defRPr sz="2900">
                <a:solidFill>
                  <a:schemeClr val="tx1"/>
                </a:solidFill>
                <a:latin typeface="Times New Roman" panose="02020603050405020304" pitchFamily="18" charset="0"/>
                <a:ea typeface="ヒラギノ角ゴ Pro W3" panose="020B0300000000000000" charset="-128"/>
              </a:defRPr>
            </a:lvl2pPr>
            <a:lvl3pPr marL="1143000" indent="-228600" defTabSz="1044575">
              <a:defRPr sz="2900">
                <a:solidFill>
                  <a:schemeClr val="tx1"/>
                </a:solidFill>
                <a:latin typeface="Times New Roman" panose="02020603050405020304" pitchFamily="18" charset="0"/>
                <a:ea typeface="ヒラギノ角ゴ Pro W3" panose="020B0300000000000000" charset="-128"/>
              </a:defRPr>
            </a:lvl3pPr>
            <a:lvl4pPr marL="1600200" indent="-228600" defTabSz="1044575">
              <a:defRPr sz="2900">
                <a:solidFill>
                  <a:schemeClr val="tx1"/>
                </a:solidFill>
                <a:latin typeface="Times New Roman" panose="02020603050405020304" pitchFamily="18" charset="0"/>
                <a:ea typeface="ヒラギノ角ゴ Pro W3" panose="020B0300000000000000" charset="-128"/>
              </a:defRPr>
            </a:lvl4pPr>
            <a:lvl5pPr marL="2057400" indent="-228600" defTabSz="1044575">
              <a:defRPr sz="2900">
                <a:solidFill>
                  <a:schemeClr val="tx1"/>
                </a:solidFill>
                <a:latin typeface="Times New Roman" panose="02020603050405020304" pitchFamily="18" charset="0"/>
                <a:ea typeface="ヒラギノ角ゴ Pro W3" panose="020B0300000000000000" charset="-128"/>
              </a:defRPr>
            </a:lvl5pPr>
            <a:lvl6pPr marL="25146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pPr algn="ctr"/>
            <a:r>
              <a:rPr lang="pt-BR" altLang="pt-BR" sz="7200" dirty="0">
                <a:solidFill>
                  <a:srgbClr val="0070C0"/>
                </a:solidFill>
                <a:latin typeface="Arial" panose="020B0604020202020204" pitchFamily="34" charset="0"/>
                <a:cs typeface="Arial" panose="020B0604020202020204" pitchFamily="34" charset="0"/>
              </a:rPr>
              <a:t>Geração automática de músicas a partir de textos utilizando memórias de curto e longo prazo</a:t>
            </a:r>
            <a:endParaRPr lang="pt-BR" altLang="pt-BR" sz="8800" b="1" dirty="0">
              <a:solidFill>
                <a:srgbClr val="0076B7"/>
              </a:solidFill>
              <a:latin typeface="Arial" panose="020B0604020202020204" pitchFamily="34" charset="0"/>
            </a:endParaRPr>
          </a:p>
        </p:txBody>
      </p:sp>
      <p:sp>
        <p:nvSpPr>
          <p:cNvPr id="4105" name="Text Box 12">
            <a:extLst>
              <a:ext uri="{FF2B5EF4-FFF2-40B4-BE49-F238E27FC236}">
                <a16:creationId xmlns:a16="http://schemas.microsoft.com/office/drawing/2014/main" id="{384905FF-8D71-41B6-ABC9-1E93A6899D56}"/>
              </a:ext>
            </a:extLst>
          </p:cNvPr>
          <p:cNvSpPr txBox="1">
            <a:spLocks noChangeArrowheads="1"/>
          </p:cNvSpPr>
          <p:nvPr/>
        </p:nvSpPr>
        <p:spPr bwMode="auto">
          <a:xfrm>
            <a:off x="49213" y="5803900"/>
            <a:ext cx="28803600" cy="2783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500" tIns="52250" rIns="104500" bIns="52250">
            <a:spAutoFit/>
          </a:bodyPr>
          <a:lstStyle>
            <a:lvl1pPr defTabSz="1044575">
              <a:defRPr sz="2900">
                <a:solidFill>
                  <a:schemeClr val="tx1"/>
                </a:solidFill>
                <a:latin typeface="Times New Roman" panose="02020603050405020304" pitchFamily="18" charset="0"/>
                <a:ea typeface="ヒラギノ角ゴ Pro W3" panose="020B0300000000000000" charset="-128"/>
              </a:defRPr>
            </a:lvl1pPr>
            <a:lvl2pPr marL="742950" indent="-285750" defTabSz="1044575">
              <a:defRPr sz="2900">
                <a:solidFill>
                  <a:schemeClr val="tx1"/>
                </a:solidFill>
                <a:latin typeface="Times New Roman" panose="02020603050405020304" pitchFamily="18" charset="0"/>
                <a:ea typeface="ヒラギノ角ゴ Pro W3" panose="020B0300000000000000" charset="-128"/>
              </a:defRPr>
            </a:lvl2pPr>
            <a:lvl3pPr marL="1143000" indent="-228600" defTabSz="1044575">
              <a:defRPr sz="2900">
                <a:solidFill>
                  <a:schemeClr val="tx1"/>
                </a:solidFill>
                <a:latin typeface="Times New Roman" panose="02020603050405020304" pitchFamily="18" charset="0"/>
                <a:ea typeface="ヒラギノ角ゴ Pro W3" panose="020B0300000000000000" charset="-128"/>
              </a:defRPr>
            </a:lvl3pPr>
            <a:lvl4pPr marL="1600200" indent="-228600" defTabSz="1044575">
              <a:defRPr sz="2900">
                <a:solidFill>
                  <a:schemeClr val="tx1"/>
                </a:solidFill>
                <a:latin typeface="Times New Roman" panose="02020603050405020304" pitchFamily="18" charset="0"/>
                <a:ea typeface="ヒラギノ角ゴ Pro W3" panose="020B0300000000000000" charset="-128"/>
              </a:defRPr>
            </a:lvl4pPr>
            <a:lvl5pPr marL="2057400" indent="-228600" defTabSz="1044575">
              <a:defRPr sz="2900">
                <a:solidFill>
                  <a:schemeClr val="tx1"/>
                </a:solidFill>
                <a:latin typeface="Times New Roman" panose="02020603050405020304" pitchFamily="18" charset="0"/>
                <a:ea typeface="ヒラギノ角ゴ Pro W3" panose="020B0300000000000000" charset="-128"/>
              </a:defRPr>
            </a:lvl5pPr>
            <a:lvl6pPr marL="25146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pPr algn="ctr">
              <a:spcBef>
                <a:spcPts val="600"/>
              </a:spcBef>
            </a:pPr>
            <a:r>
              <a:rPr lang="pt-BR" altLang="pt-BR" sz="4100" b="1" dirty="0">
                <a:solidFill>
                  <a:srgbClr val="0076B7"/>
                </a:solidFill>
                <a:latin typeface="Arial" panose="020B0604020202020204" pitchFamily="34" charset="0"/>
              </a:rPr>
              <a:t>Aluno:</a:t>
            </a:r>
            <a:r>
              <a:rPr lang="pt-BR" altLang="pt-BR" sz="4100" dirty="0">
                <a:solidFill>
                  <a:srgbClr val="0076B7"/>
                </a:solidFill>
                <a:latin typeface="Arial" panose="020B0604020202020204" pitchFamily="34" charset="0"/>
              </a:rPr>
              <a:t> </a:t>
            </a:r>
            <a:r>
              <a:rPr lang="pt-BR" altLang="pt-BR" sz="4100" dirty="0">
                <a:latin typeface="Arial" panose="020B0604020202020204" pitchFamily="34" charset="0"/>
                <a:cs typeface="Arial" panose="020B0604020202020204" pitchFamily="34" charset="0"/>
              </a:rPr>
              <a:t>André Guimarães Jorge</a:t>
            </a:r>
            <a:r>
              <a:rPr lang="pt-BR" altLang="pt-BR" sz="4100" dirty="0">
                <a:latin typeface="Arial" panose="020B0604020202020204" pitchFamily="34" charset="0"/>
              </a:rPr>
              <a:t>, Elias Puttini da Cunha, Lucas Costa Sampaio e </a:t>
            </a:r>
          </a:p>
          <a:p>
            <a:pPr algn="ctr">
              <a:spcBef>
                <a:spcPts val="600"/>
              </a:spcBef>
            </a:pPr>
            <a:r>
              <a:rPr lang="pt-BR" altLang="pt-BR" sz="4100" dirty="0">
                <a:latin typeface="Arial" panose="020B0604020202020204" pitchFamily="34" charset="0"/>
              </a:rPr>
              <a:t>		 Matheus Victor Alves da Silva(deco-Jorge@hotmail.com, elias_puttini@outlook.com, unielucsampaio@fei.edu.br, matheus_victor3@live.com)</a:t>
            </a:r>
          </a:p>
          <a:p>
            <a:pPr algn="ctr">
              <a:spcBef>
                <a:spcPts val="600"/>
              </a:spcBef>
            </a:pPr>
            <a:r>
              <a:rPr lang="pt-BR" altLang="pt-BR" sz="4100" b="1" dirty="0">
                <a:solidFill>
                  <a:srgbClr val="0076B7"/>
                </a:solidFill>
                <a:latin typeface="Arial" panose="020B0604020202020204" pitchFamily="34" charset="0"/>
              </a:rPr>
              <a:t>Orientador:</a:t>
            </a:r>
            <a:r>
              <a:rPr lang="pt-BR" altLang="pt-BR" sz="4100" dirty="0">
                <a:solidFill>
                  <a:srgbClr val="0076B7"/>
                </a:solidFill>
                <a:latin typeface="Arial" panose="020B0604020202020204" pitchFamily="34" charset="0"/>
              </a:rPr>
              <a:t> </a:t>
            </a:r>
            <a:r>
              <a:rPr lang="pt-BR" altLang="pt-BR" sz="4100" dirty="0">
                <a:latin typeface="Arial" panose="020B0604020202020204" pitchFamily="34" charset="0"/>
              </a:rPr>
              <a:t>Prof. Dr. </a:t>
            </a:r>
            <a:r>
              <a:rPr lang="pt-BR" altLang="pt-BR" sz="4100" dirty="0">
                <a:latin typeface="Arial" panose="020B0604020202020204" pitchFamily="34" charset="0"/>
                <a:cs typeface="Arial" panose="020B0604020202020204" pitchFamily="34" charset="0"/>
              </a:rPr>
              <a:t>Guilherme Alberto Wachs Lopes </a:t>
            </a:r>
            <a:r>
              <a:rPr lang="pt-BR" altLang="pt-BR" sz="4100" dirty="0">
                <a:latin typeface="Arial" panose="020B0604020202020204" pitchFamily="34" charset="0"/>
              </a:rPr>
              <a:t>(gwachs@fei.edu.br)</a:t>
            </a:r>
            <a:endParaRPr lang="pt-BR" altLang="pt-BR" sz="4100" dirty="0">
              <a:solidFill>
                <a:srgbClr val="0099CC"/>
              </a:solidFill>
              <a:latin typeface="Arial" panose="020B0604020202020204" pitchFamily="34" charset="0"/>
            </a:endParaRPr>
          </a:p>
        </p:txBody>
      </p:sp>
      <p:sp>
        <p:nvSpPr>
          <p:cNvPr id="4106" name="CaixaDeTexto 1">
            <a:extLst>
              <a:ext uri="{FF2B5EF4-FFF2-40B4-BE49-F238E27FC236}">
                <a16:creationId xmlns:a16="http://schemas.microsoft.com/office/drawing/2014/main" id="{7CB8E3AD-6D55-4872-AB0D-9DE495A03E89}"/>
              </a:ext>
            </a:extLst>
          </p:cNvPr>
          <p:cNvSpPr txBox="1">
            <a:spLocks noChangeArrowheads="1"/>
          </p:cNvSpPr>
          <p:nvPr/>
        </p:nvSpPr>
        <p:spPr bwMode="auto">
          <a:xfrm>
            <a:off x="409575" y="9091613"/>
            <a:ext cx="10188575" cy="12834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altLang="pt-BR" sz="3200" b="1" dirty="0">
                <a:latin typeface="Arial" panose="020B0604020202020204" pitchFamily="34" charset="0"/>
                <a:cs typeface="Arial" panose="020B0604020202020204" pitchFamily="34" charset="0"/>
              </a:rPr>
              <a:t>Resumo: </a:t>
            </a:r>
            <a:r>
              <a:rPr lang="pt-BR" sz="3200" dirty="0">
                <a:effectLst/>
                <a:latin typeface="Arial" panose="020B0604020202020204" pitchFamily="34" charset="0"/>
                <a:ea typeface="Calibri" panose="020F0502020204030204" pitchFamily="34" charset="0"/>
                <a:cs typeface="Arial" panose="020B0604020202020204" pitchFamily="34" charset="0"/>
              </a:rPr>
              <a:t>A computação musical vem sendo mais estudada conforme a tecnologia e a inteligência artificial avançam. Grandes bases de dados surgiram contendo diversos materiais para a criação de modelos de redes neurais como as redes </a:t>
            </a:r>
            <a:r>
              <a:rPr lang="pt-BR" sz="3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Long</a:t>
            </a:r>
            <a:r>
              <a:rPr lang="pt-BR"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pt-BR" sz="3200" dirty="0">
                <a:effectLst/>
                <a:latin typeface="Arial" panose="020B0604020202020204" pitchFamily="34" charset="0"/>
                <a:ea typeface="Calibri" panose="020F0502020204030204" pitchFamily="34" charset="0"/>
                <a:cs typeface="Arial" panose="020B0604020202020204" pitchFamily="34" charset="0"/>
              </a:rPr>
              <a:t>short-</a:t>
            </a:r>
            <a:r>
              <a:rPr lang="pt-BR" sz="3200" dirty="0" err="1">
                <a:effectLst/>
                <a:latin typeface="Arial" panose="020B0604020202020204" pitchFamily="34" charset="0"/>
                <a:ea typeface="Calibri" panose="020F0502020204030204" pitchFamily="34" charset="0"/>
                <a:cs typeface="Arial" panose="020B0604020202020204" pitchFamily="34" charset="0"/>
              </a:rPr>
              <a:t>term</a:t>
            </a:r>
            <a:r>
              <a:rPr lang="pt-BR" sz="3200" dirty="0">
                <a:effectLst/>
                <a:latin typeface="Arial" panose="020B0604020202020204" pitchFamily="34" charset="0"/>
                <a:ea typeface="Calibri" panose="020F0502020204030204" pitchFamily="34" charset="0"/>
                <a:cs typeface="Arial" panose="020B0604020202020204" pitchFamily="34" charset="0"/>
              </a:rPr>
              <a:t> memory (LSTM), que tem apresentado resultados promissores para diversos domínios textuais, podendo ser utilizada também para a criação de modelos na área de computação musical, como por exemplo para recomendação, composição, e classificação musical. Embora existam diferentes modelos geradores de música, ainda é um desafio a composição musical com uma qualidade próxima a de um compositor humano. Aliado a isso, a computação musical ainda tem muito a se desenvolver, principalmente com relação às topologias de redes neurais. Graças aos avanços na área da tecnologia e a capacidade de computação para representação e geração de sequências, este trabalho apresentou como proposta um modelo computacional de inteligência artificial com o intuito de gerar automaticamente melodias e acordes a partir de textos que representam a letra de uma música, utilizando as redes LSTM para a geração das melodias e acordes.</a:t>
            </a:r>
          </a:p>
          <a:p>
            <a:pPr algn="just"/>
            <a:endParaRPr lang="pt-BR" altLang="pt-BR" sz="3200" b="1" dirty="0">
              <a:latin typeface="Arial" panose="020B0604020202020204" pitchFamily="34" charset="0"/>
              <a:cs typeface="Arial" panose="020B0604020202020204" pitchFamily="34" charset="0"/>
            </a:endParaRPr>
          </a:p>
        </p:txBody>
      </p:sp>
      <p:sp>
        <p:nvSpPr>
          <p:cNvPr id="4107" name="CaixaDeTexto 19">
            <a:extLst>
              <a:ext uri="{FF2B5EF4-FFF2-40B4-BE49-F238E27FC236}">
                <a16:creationId xmlns:a16="http://schemas.microsoft.com/office/drawing/2014/main" id="{80BAF966-A05E-46C4-996F-30AF8AB9E6F2}"/>
              </a:ext>
            </a:extLst>
          </p:cNvPr>
          <p:cNvSpPr txBox="1">
            <a:spLocks noChangeArrowheads="1"/>
          </p:cNvSpPr>
          <p:nvPr/>
        </p:nvSpPr>
        <p:spPr bwMode="auto">
          <a:xfrm>
            <a:off x="482599" y="21507391"/>
            <a:ext cx="10188575" cy="1702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07000"/>
              </a:lnSpc>
              <a:spcAft>
                <a:spcPts val="800"/>
              </a:spcAft>
            </a:pPr>
            <a:r>
              <a:rPr lang="pt-BR" altLang="pt-BR" sz="3200" b="1" dirty="0">
                <a:latin typeface="Arial" panose="020B0604020202020204" pitchFamily="34" charset="0"/>
                <a:cs typeface="Arial" panose="020B0604020202020204" pitchFamily="34" charset="0"/>
              </a:rPr>
              <a:t>Descrição: </a:t>
            </a:r>
            <a:r>
              <a:rPr lang="pt-BR" sz="3200" dirty="0">
                <a:effectLst/>
                <a:latin typeface="Arial" panose="020B0604020202020204" pitchFamily="34" charset="0"/>
                <a:ea typeface="Calibri" panose="020F0502020204030204" pitchFamily="34" charset="0"/>
                <a:cs typeface="Arial" panose="020B0604020202020204" pitchFamily="34" charset="0"/>
              </a:rPr>
              <a:t>A área da computação musical vem crescendo nos últimos anos graças ao avanço da</a:t>
            </a:r>
            <a:br>
              <a:rPr lang="pt-BR" sz="3200" dirty="0">
                <a:effectLst/>
                <a:latin typeface="Arial" panose="020B0604020202020204" pitchFamily="34" charset="0"/>
                <a:ea typeface="Calibri" panose="020F0502020204030204" pitchFamily="34" charset="0"/>
                <a:cs typeface="Arial" panose="020B0604020202020204" pitchFamily="34" charset="0"/>
              </a:rPr>
            </a:br>
            <a:r>
              <a:rPr lang="pt-BR" sz="3200" dirty="0">
                <a:effectLst/>
                <a:latin typeface="Arial" panose="020B0604020202020204" pitchFamily="34" charset="0"/>
                <a:ea typeface="Calibri" panose="020F0502020204030204" pitchFamily="34" charset="0"/>
                <a:cs typeface="Arial" panose="020B0604020202020204" pitchFamily="34" charset="0"/>
              </a:rPr>
              <a:t>tecnologia e da inteligência artificial. </a:t>
            </a:r>
            <a:r>
              <a:rPr lang="pt-BR" sz="3200" dirty="0">
                <a:latin typeface="Arial" panose="020B0604020202020204" pitchFamily="34" charset="0"/>
                <a:ea typeface="Calibri" panose="020F0502020204030204" pitchFamily="34" charset="0"/>
                <a:cs typeface="Arial" panose="020B0604020202020204" pitchFamily="34" charset="0"/>
              </a:rPr>
              <a:t>E</a:t>
            </a:r>
            <a:r>
              <a:rPr lang="pt-BR" sz="3200" dirty="0">
                <a:effectLst/>
                <a:latin typeface="Arial" panose="020B0604020202020204" pitchFamily="34" charset="0"/>
                <a:ea typeface="Calibri" panose="020F0502020204030204" pitchFamily="34" charset="0"/>
                <a:cs typeface="Arial" panose="020B0604020202020204" pitchFamily="34" charset="0"/>
              </a:rPr>
              <a:t>ssa área divide-se em composição algorítmica, análise/síntese de som, acústica musical, análise musical assistida por</a:t>
            </a:r>
            <a:br>
              <a:rPr lang="pt-BR" sz="3200" dirty="0">
                <a:effectLst/>
                <a:latin typeface="Arial" panose="020B0604020202020204" pitchFamily="34" charset="0"/>
                <a:ea typeface="Calibri" panose="020F0502020204030204" pitchFamily="34" charset="0"/>
                <a:cs typeface="Arial" panose="020B0604020202020204" pitchFamily="34" charset="0"/>
              </a:rPr>
            </a:br>
            <a:r>
              <a:rPr lang="pt-BR" sz="3200" dirty="0">
                <a:effectLst/>
                <a:latin typeface="Arial" panose="020B0604020202020204" pitchFamily="34" charset="0"/>
                <a:ea typeface="Calibri" panose="020F0502020204030204" pitchFamily="34" charset="0"/>
                <a:cs typeface="Arial" panose="020B0604020202020204" pitchFamily="34" charset="0"/>
              </a:rPr>
              <a:t>computador, composição musical assistida por computador, processamento digital de áudio, entre outras. Através de softwares especializados para a criação e edição de músicas, é possível</a:t>
            </a:r>
            <a:br>
              <a:rPr lang="pt-BR" sz="3200" dirty="0">
                <a:effectLst/>
                <a:latin typeface="Arial" panose="020B0604020202020204" pitchFamily="34" charset="0"/>
                <a:ea typeface="Calibri" panose="020F0502020204030204" pitchFamily="34" charset="0"/>
                <a:cs typeface="Arial" panose="020B0604020202020204" pitchFamily="34" charset="0"/>
              </a:rPr>
            </a:br>
            <a:r>
              <a:rPr lang="pt-BR" sz="3200" dirty="0">
                <a:effectLst/>
                <a:latin typeface="Arial" panose="020B0604020202020204" pitchFamily="34" charset="0"/>
                <a:ea typeface="Calibri" panose="020F0502020204030204" pitchFamily="34" charset="0"/>
                <a:cs typeface="Arial" panose="020B0604020202020204" pitchFamily="34" charset="0"/>
              </a:rPr>
              <a:t>aplicar toda a teoria musical relacionada com campos harmônicos, tempos, dedilhados, dinâmica das notas entre muitos outros aspectos de forma a guiar ou corrigir uma composição musical</a:t>
            </a:r>
            <a:br>
              <a:rPr lang="pt-BR" sz="3200" dirty="0">
                <a:effectLst/>
                <a:latin typeface="Arial" panose="020B0604020202020204" pitchFamily="34" charset="0"/>
                <a:ea typeface="Calibri" panose="020F0502020204030204" pitchFamily="34" charset="0"/>
                <a:cs typeface="Arial" panose="020B0604020202020204" pitchFamily="34" charset="0"/>
              </a:rPr>
            </a:br>
            <a:r>
              <a:rPr lang="pt-BR" sz="3200" dirty="0">
                <a:effectLst/>
                <a:latin typeface="Arial" panose="020B0604020202020204" pitchFamily="34" charset="0"/>
                <a:ea typeface="Calibri" panose="020F0502020204030204" pitchFamily="34" charset="0"/>
                <a:cs typeface="Arial" panose="020B0604020202020204" pitchFamily="34" charset="0"/>
              </a:rPr>
              <a:t>ao longo de seu desenvolvimento.</a:t>
            </a:r>
          </a:p>
          <a:p>
            <a:pPr algn="just">
              <a:lnSpc>
                <a:spcPct val="107000"/>
              </a:lnSpc>
              <a:spcAft>
                <a:spcPts val="800"/>
              </a:spcAft>
            </a:pPr>
            <a:r>
              <a:rPr lang="pt-BR" sz="3200" dirty="0">
                <a:latin typeface="Arial" panose="020B0604020202020204" pitchFamily="34" charset="0"/>
                <a:ea typeface="Calibri" panose="020F0502020204030204" pitchFamily="34" charset="0"/>
                <a:cs typeface="Arial" panose="020B0604020202020204" pitchFamily="34" charset="0"/>
              </a:rPr>
              <a:t>As redes Long short-</a:t>
            </a:r>
            <a:r>
              <a:rPr lang="pt-BR" sz="3200" dirty="0" err="1">
                <a:latin typeface="Arial" panose="020B0604020202020204" pitchFamily="34" charset="0"/>
                <a:ea typeface="Calibri" panose="020F0502020204030204" pitchFamily="34" charset="0"/>
                <a:cs typeface="Arial" panose="020B0604020202020204" pitchFamily="34" charset="0"/>
              </a:rPr>
              <a:t>term</a:t>
            </a:r>
            <a:r>
              <a:rPr lang="pt-BR" sz="3200" dirty="0">
                <a:latin typeface="Arial" panose="020B0604020202020204" pitchFamily="34" charset="0"/>
                <a:ea typeface="Calibri" panose="020F0502020204030204" pitchFamily="34" charset="0"/>
                <a:cs typeface="Arial" panose="020B0604020202020204" pitchFamily="34" charset="0"/>
              </a:rPr>
              <a:t> memory (LSTM) tem apresentado resultados promissores para representação de informações textuais e geração de sequências de diversos domínios.</a:t>
            </a:r>
            <a:r>
              <a:rPr lang="pt-BR" sz="3200" b="0" i="0" dirty="0">
                <a:effectLst/>
                <a:latin typeface="Arial" panose="020B0604020202020204" pitchFamily="34" charset="0"/>
                <a:cs typeface="Arial" panose="020B0604020202020204" pitchFamily="34" charset="0"/>
              </a:rPr>
              <a:t>. Esse tipo de rede </a:t>
            </a:r>
            <a:r>
              <a:rPr lang="pt-BR" sz="3200" dirty="0">
                <a:latin typeface="Arial" panose="020B0604020202020204" pitchFamily="34" charset="0"/>
                <a:cs typeface="Arial" panose="020B0604020202020204" pitchFamily="34" charset="0"/>
              </a:rPr>
              <a:t>neural também tem sido utilizada na área de computação musical. </a:t>
            </a:r>
          </a:p>
          <a:p>
            <a:pPr algn="just"/>
            <a:r>
              <a:rPr lang="pt-BR" sz="3200" dirty="0">
                <a:latin typeface="Arial" panose="020B0604020202020204" pitchFamily="34" charset="0"/>
                <a:cs typeface="Arial" panose="020B0604020202020204" pitchFamily="34" charset="0"/>
              </a:rPr>
              <a:t>Considerando os avanços dos modelos e capacidade de computação para representação e geração de sequências, este trabalho tem como objetivo explorar esta área de estudo com um modelo computacional utilizando redes LSTM para a geração automática de melodias e acordes 	a partir de textos que representam a letra de uma música.</a:t>
            </a:r>
          </a:p>
          <a:p>
            <a:pPr algn="just"/>
            <a:r>
              <a:rPr lang="pt-BR" sz="3200" dirty="0">
                <a:latin typeface="Arial" panose="020B0604020202020204" pitchFamily="34" charset="0"/>
                <a:cs typeface="Arial" panose="020B0604020202020204" pitchFamily="34" charset="0"/>
              </a:rPr>
              <a:t>Como principal contribuição deste trabalho, os resultados mostraram que existe um forte indício de que a letra da música contribui para a geração de melodias, visto que o resultado foi cerca de 45% melhor gerando melodias utilizando a letra musical.</a:t>
            </a:r>
            <a:br>
              <a:rPr lang="pt-BR" sz="1100" b="0" i="0" dirty="0">
                <a:solidFill>
                  <a:srgbClr val="5D6879"/>
                </a:solidFill>
                <a:effectLst/>
                <a:latin typeface="Lato" panose="020F0502020204030203" pitchFamily="34" charset="0"/>
              </a:rPr>
            </a:br>
            <a:endParaRPr lang="pt-BR"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108" name="CaixaDeTexto 19">
            <a:extLst>
              <a:ext uri="{FF2B5EF4-FFF2-40B4-BE49-F238E27FC236}">
                <a16:creationId xmlns:a16="http://schemas.microsoft.com/office/drawing/2014/main" id="{BA5AD860-75EE-4ACD-8BF4-71CBED9045A3}"/>
              </a:ext>
            </a:extLst>
          </p:cNvPr>
          <p:cNvSpPr txBox="1">
            <a:spLocks noChangeArrowheads="1"/>
          </p:cNvSpPr>
          <p:nvPr/>
        </p:nvSpPr>
        <p:spPr bwMode="auto">
          <a:xfrm>
            <a:off x="11125200" y="9266238"/>
            <a:ext cx="17268825"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3000" b="1" dirty="0">
                <a:latin typeface="Arial" panose="020B0604020202020204" pitchFamily="34" charset="0"/>
                <a:cs typeface="Arial" panose="020B0604020202020204" pitchFamily="34" charset="0"/>
              </a:rPr>
              <a:t>Metodologia utilizada</a:t>
            </a:r>
            <a:r>
              <a:rPr lang="pt-BR" altLang="pt-BR" sz="3000" dirty="0">
                <a:latin typeface="Arial" panose="020B0604020202020204" pitchFamily="34" charset="0"/>
                <a:cs typeface="Arial" panose="020B0604020202020204" pitchFamily="34" charset="0"/>
              </a:rPr>
              <a:t>: É composta por 5 etapas, ilustradas na Figura 1. O processo se inicia na Etapa (1), onde é obtido o texto da letra musical para ser utilizado na geração da música. Após isso, se inicia a Etapa (2) com o objetivo de realizar o pré-processamento do texto de entrada, transformando as sílabas do texto em uma representação vetorizada utilizando o modelo Word2Vec. Finalizando esta etapa, tem-se a geração da melodia (Etapa 3) através do modelo baseado na arquitetura LSTM previamente treinado, utilizando como entrada o texto pré-processado obtido na etapa anterior. Após este processo, é realizada a geração dos acordes (Etapa 4) através do outro modelo baseado na arquitetura LSTM previamente treinado, utilizando como base a melodia obtida na etapa anterior. Por último, tem-se a geração da música (Etapa 5), unindo a melodia obtida na Etapa (3) e os acordes obtidos na Etapa (4) para a geração do arquivo MIDI, este que é o formato de arquivo padrão para a representação de musicais em formato eletrônico.</a:t>
            </a:r>
            <a:endParaRPr lang="pt-BR" altLang="pt-BR" sz="3000" b="1" dirty="0">
              <a:latin typeface="Arial" panose="020B0604020202020204" pitchFamily="34" charset="0"/>
              <a:cs typeface="Arial" panose="020B0604020202020204" pitchFamily="34" charset="0"/>
            </a:endParaRPr>
          </a:p>
        </p:txBody>
      </p:sp>
      <p:sp>
        <p:nvSpPr>
          <p:cNvPr id="4109" name="CaixaDeTexto 19">
            <a:extLst>
              <a:ext uri="{FF2B5EF4-FFF2-40B4-BE49-F238E27FC236}">
                <a16:creationId xmlns:a16="http://schemas.microsoft.com/office/drawing/2014/main" id="{7C6B0833-5AC0-4AB8-B370-9B843BDCB61B}"/>
              </a:ext>
            </a:extLst>
          </p:cNvPr>
          <p:cNvSpPr txBox="1">
            <a:spLocks noChangeArrowheads="1"/>
          </p:cNvSpPr>
          <p:nvPr/>
        </p:nvSpPr>
        <p:spPr bwMode="auto">
          <a:xfrm>
            <a:off x="11125199" y="21060588"/>
            <a:ext cx="17195801"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p>
            <a:pPr algn="just"/>
            <a:r>
              <a:rPr lang="pt-BR" altLang="pt-BR" sz="3000" b="1" dirty="0">
                <a:latin typeface="Arial"/>
                <a:ea typeface="ヒラギノ角ゴ Pro W3"/>
                <a:cs typeface="Arial"/>
              </a:rPr>
              <a:t>Resultados: </a:t>
            </a:r>
            <a:r>
              <a:rPr lang="pt-BR" sz="3000" dirty="0">
                <a:latin typeface="Arial"/>
                <a:ea typeface="ヒラギノ角ゴ Pro W3"/>
                <a:cs typeface="Arial"/>
              </a:rPr>
              <a:t>Com relação aos resultados obtidos verifica-se que, em relação à geração de melodias, foram feitos 3 principais testes ilustrados na </a:t>
            </a:r>
            <a:r>
              <a:rPr lang="pt-BR" altLang="pt-BR" sz="3000" dirty="0">
                <a:latin typeface="Arial" panose="020B0604020202020204" pitchFamily="34" charset="0"/>
                <a:cs typeface="Arial" panose="020B0604020202020204" pitchFamily="34" charset="0"/>
              </a:rPr>
              <a:t>Figura 2 com o objetivo de avaliar a geração da melodia utilizando diferentes entradas. Com base no gráfico da Figura 2, foi visto que o teste de geração de melodia que apresentou o menor erro quadrático médio foi o que utilizou as notas reais da melodia juntamente com a letra da música, tendo um resultado cerca de 45% melhor do que o experimento que não utilizou a letra da música para a geração. Este resultado nos mostra um indício de que o texto da letra da música pode de fato contribuir para a geração de sua melodia. Com relação a geração de acordes, foi observado que o melhor caso gerado, ilustrado na Tabela 1, conseguiu obter uma duração próxima dos acompanhamentos da música original. Apesar disso, as notas tônicas preditas não conseguiram ser tão próximas das notas reais, nas 10 primeiras notas preditas foi mantido um erro de aproximadamente 1 tom por nota.</a:t>
            </a:r>
            <a:endParaRPr lang="pt-BR" sz="3000" dirty="0">
              <a:latin typeface="Arial"/>
              <a:ea typeface="ヒラギノ角ゴ Pro W3"/>
              <a:cs typeface="Arial"/>
            </a:endParaRPr>
          </a:p>
        </p:txBody>
      </p:sp>
      <p:sp>
        <p:nvSpPr>
          <p:cNvPr id="4110" name="Retângulo 6">
            <a:extLst>
              <a:ext uri="{FF2B5EF4-FFF2-40B4-BE49-F238E27FC236}">
                <a16:creationId xmlns:a16="http://schemas.microsoft.com/office/drawing/2014/main" id="{8C2BDD5D-ECB8-46B9-B87E-1D8CE57CA25A}"/>
              </a:ext>
            </a:extLst>
          </p:cNvPr>
          <p:cNvSpPr>
            <a:spLocks noChangeArrowheads="1"/>
          </p:cNvSpPr>
          <p:nvPr/>
        </p:nvSpPr>
        <p:spPr bwMode="auto">
          <a:xfrm>
            <a:off x="10982820" y="35756327"/>
            <a:ext cx="1733817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pt-BR" altLang="pt-BR" sz="3000" b="1" dirty="0">
                <a:latin typeface="Arial" panose="020B0604020202020204" pitchFamily="34" charset="0"/>
                <a:cs typeface="Arial" panose="020B0604020202020204" pitchFamily="34" charset="0"/>
              </a:rPr>
              <a:t>Conclusão: </a:t>
            </a:r>
            <a:r>
              <a:rPr lang="pt-BR" altLang="pt-BR" sz="3000" dirty="0">
                <a:latin typeface="Arial" panose="020B0604020202020204" pitchFamily="34" charset="0"/>
                <a:cs typeface="Arial" panose="020B0604020202020204" pitchFamily="34" charset="0"/>
              </a:rPr>
              <a:t>Como principal contribuição deste trabalho, pode-se dizer que existe um forte indicio de que o texto da letra musical possui certa contribuição para a geração de melodias, visto que o experimento utilizando a letra musical conseguiu obter um resultado cerca de 45% melhor em relação ao experimento que não se utilizou dela.</a:t>
            </a:r>
          </a:p>
        </p:txBody>
      </p:sp>
      <p:sp>
        <p:nvSpPr>
          <p:cNvPr id="4113" name="CaixaDeTexto 12">
            <a:extLst>
              <a:ext uri="{FF2B5EF4-FFF2-40B4-BE49-F238E27FC236}">
                <a16:creationId xmlns:a16="http://schemas.microsoft.com/office/drawing/2014/main" id="{91413DF3-E2D7-4E6A-A7EE-9E2883BD32C3}"/>
              </a:ext>
            </a:extLst>
          </p:cNvPr>
          <p:cNvSpPr txBox="1">
            <a:spLocks noChangeArrowheads="1"/>
          </p:cNvSpPr>
          <p:nvPr/>
        </p:nvSpPr>
        <p:spPr bwMode="auto">
          <a:xfrm>
            <a:off x="11125199" y="20450558"/>
            <a:ext cx="1719580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pt-BR" altLang="pt-BR" sz="2000" dirty="0">
                <a:latin typeface="Arial" panose="020B0604020202020204" pitchFamily="34" charset="0"/>
                <a:cs typeface="Arial" panose="020B0604020202020204" pitchFamily="34" charset="0"/>
              </a:rPr>
              <a:t>Figura 1 - Diagrama da metodologia proposta.</a:t>
            </a:r>
            <a:endParaRPr lang="pt-BR" altLang="pt-BR" sz="2400" dirty="0">
              <a:latin typeface="Arial" panose="020B0604020202020204" pitchFamily="34" charset="0"/>
              <a:cs typeface="Arial" panose="020B0604020202020204" pitchFamily="34" charset="0"/>
            </a:endParaRPr>
          </a:p>
        </p:txBody>
      </p:sp>
      <p:sp>
        <p:nvSpPr>
          <p:cNvPr id="4116" name="CaixaDeTexto 18">
            <a:extLst>
              <a:ext uri="{FF2B5EF4-FFF2-40B4-BE49-F238E27FC236}">
                <a16:creationId xmlns:a16="http://schemas.microsoft.com/office/drawing/2014/main" id="{4D034EB4-CFD0-42AB-A37B-96C90FBFE9A2}"/>
              </a:ext>
            </a:extLst>
          </p:cNvPr>
          <p:cNvSpPr txBox="1">
            <a:spLocks noChangeArrowheads="1"/>
          </p:cNvSpPr>
          <p:nvPr/>
        </p:nvSpPr>
        <p:spPr bwMode="auto">
          <a:xfrm>
            <a:off x="11125200" y="34000414"/>
            <a:ext cx="72374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2000" dirty="0">
                <a:latin typeface="Arial" panose="020B0604020202020204" pitchFamily="34" charset="0"/>
                <a:cs typeface="Arial" panose="020B0604020202020204" pitchFamily="34" charset="0"/>
              </a:rPr>
              <a:t>Figura 2 - Gráfico do erro quadrático médio dos 3 experimentos de geração de melodias utilizando diferentes entradas</a:t>
            </a:r>
          </a:p>
        </p:txBody>
      </p:sp>
      <p:sp>
        <p:nvSpPr>
          <p:cNvPr id="4117" name="CaixaDeTexto 36">
            <a:extLst>
              <a:ext uri="{FF2B5EF4-FFF2-40B4-BE49-F238E27FC236}">
                <a16:creationId xmlns:a16="http://schemas.microsoft.com/office/drawing/2014/main" id="{1736F50A-21AA-491F-8DC7-FE29E36367F1}"/>
              </a:ext>
            </a:extLst>
          </p:cNvPr>
          <p:cNvSpPr txBox="1">
            <a:spLocks noChangeArrowheads="1"/>
          </p:cNvSpPr>
          <p:nvPr/>
        </p:nvSpPr>
        <p:spPr bwMode="auto">
          <a:xfrm>
            <a:off x="20503148" y="33929637"/>
            <a:ext cx="78178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2000" dirty="0">
                <a:latin typeface="Arial" panose="020B0604020202020204" pitchFamily="34" charset="0"/>
                <a:cs typeface="Arial" panose="020B0604020202020204" pitchFamily="34" charset="0"/>
              </a:rPr>
              <a:t>Tabela 1 – Comparação dos acordes preditos com os acordes reais da música no melhor caso obtido, com as notas e duração dos acordes</a:t>
            </a:r>
          </a:p>
        </p:txBody>
      </p:sp>
      <p:pic>
        <p:nvPicPr>
          <p:cNvPr id="7" name="Imagem 6" descr="Diagrama&#10;&#10;Descrição gerada automaticamente">
            <a:extLst>
              <a:ext uri="{FF2B5EF4-FFF2-40B4-BE49-F238E27FC236}">
                <a16:creationId xmlns:a16="http://schemas.microsoft.com/office/drawing/2014/main" id="{EDA2B08F-D297-442E-B980-4CF8E9D8B6F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064180" y="15120125"/>
            <a:ext cx="15179133" cy="4737777"/>
          </a:xfrm>
          <a:prstGeom prst="rect">
            <a:avLst/>
          </a:prstGeom>
        </p:spPr>
      </p:pic>
      <p:pic>
        <p:nvPicPr>
          <p:cNvPr id="9" name="Imagem 8" descr="Gráfico, Gráfico de barras&#10;&#10;Descrição gerada automaticamente">
            <a:extLst>
              <a:ext uri="{FF2B5EF4-FFF2-40B4-BE49-F238E27FC236}">
                <a16:creationId xmlns:a16="http://schemas.microsoft.com/office/drawing/2014/main" id="{0AADA9BC-8B23-4BCF-B84C-E166C51A250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44199" y="26198286"/>
            <a:ext cx="9503230" cy="7731351"/>
          </a:xfrm>
          <a:prstGeom prst="rect">
            <a:avLst/>
          </a:prstGeom>
        </p:spPr>
      </p:pic>
      <p:pic>
        <p:nvPicPr>
          <p:cNvPr id="11" name="Imagem 10" descr="Tela de computador com texto preto sobre fundo branco&#10;&#10;Descrição gerada automaticamente">
            <a:extLst>
              <a:ext uri="{FF2B5EF4-FFF2-40B4-BE49-F238E27FC236}">
                <a16:creationId xmlns:a16="http://schemas.microsoft.com/office/drawing/2014/main" id="{0FFE951C-9A7E-469C-819D-11884A5EB45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503148" y="26856795"/>
            <a:ext cx="7744825" cy="6414332"/>
          </a:xfrm>
          <a:prstGeom prst="rect">
            <a:avLst/>
          </a:prstGeom>
        </p:spPr>
      </p:pic>
    </p:spTree>
  </p:cSld>
  <p:clrMapOvr>
    <a:masterClrMapping/>
  </p:clrMapOvr>
</p:sld>
</file>

<file path=ppt/theme/theme1.xml><?xml version="1.0" encoding="utf-8"?>
<a:theme xmlns:a="http://schemas.openxmlformats.org/drawingml/2006/main" name="Estrutura padrão">
  <a:themeElements>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a:defRPr>
        </a:defPPr>
      </a:lstStyle>
    </a:lnDef>
  </a:objectDefaults>
  <a:extraClrSchemeLst>
    <a:extraClrScheme>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1031</Words>
  <Application>Microsoft Office PowerPoint</Application>
  <PresentationFormat>Personalizar</PresentationFormat>
  <Paragraphs>17</Paragraphs>
  <Slides>1</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Lato</vt:lpstr>
      <vt:lpstr>Times New Roman</vt:lpstr>
      <vt:lpstr>Estrutura padrão</vt:lpstr>
      <vt:lpstr>Apresentação do PowerPoint</vt:lpstr>
    </vt:vector>
  </TitlesOfParts>
  <Company>Fundação de Ciências Aplicadas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dc:title>
  <dc:creator>rodrmagn</dc:creator>
  <cp:lastModifiedBy>Andre Guimaraes Jorge</cp:lastModifiedBy>
  <cp:revision>17</cp:revision>
  <cp:lastPrinted>2011-07-28T11:24:03Z</cp:lastPrinted>
  <dcterms:created xsi:type="dcterms:W3CDTF">2013-12-05T16:53:16Z</dcterms:created>
  <dcterms:modified xsi:type="dcterms:W3CDTF">2021-12-11T22:17:10Z</dcterms:modified>
</cp:coreProperties>
</file>